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701" r:id="rId5"/>
    <p:sldMasterId id="2147483685" r:id="rId6"/>
    <p:sldMasterId id="2147483830" r:id="rId7"/>
    <p:sldMasterId id="2147483833" r:id="rId8"/>
  </p:sldMasterIdLst>
  <p:notesMasterIdLst>
    <p:notesMasterId r:id="rId33"/>
  </p:notesMasterIdLst>
  <p:sldIdLst>
    <p:sldId id="257" r:id="rId9"/>
    <p:sldId id="2147471879" r:id="rId10"/>
    <p:sldId id="2147471861" r:id="rId11"/>
    <p:sldId id="2147470830" r:id="rId12"/>
    <p:sldId id="2147471860" r:id="rId13"/>
    <p:sldId id="2147471884" r:id="rId14"/>
    <p:sldId id="2147471883" r:id="rId15"/>
    <p:sldId id="2147470739" r:id="rId16"/>
    <p:sldId id="2147471882" r:id="rId17"/>
    <p:sldId id="2147471837" r:id="rId18"/>
    <p:sldId id="2147471852" r:id="rId19"/>
    <p:sldId id="2147471868" r:id="rId20"/>
    <p:sldId id="2147471870" r:id="rId21"/>
    <p:sldId id="2147471869" r:id="rId22"/>
    <p:sldId id="2147471874" r:id="rId23"/>
    <p:sldId id="2147471878" r:id="rId24"/>
    <p:sldId id="2147471876" r:id="rId25"/>
    <p:sldId id="2147471873" r:id="rId26"/>
    <p:sldId id="2147471871" r:id="rId27"/>
    <p:sldId id="2147471875" r:id="rId28"/>
    <p:sldId id="2147471877" r:id="rId29"/>
    <p:sldId id="2147471880" r:id="rId30"/>
    <p:sldId id="2147471864" r:id="rId31"/>
    <p:sldId id="2147471881" r:id="rId3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43C61A-8095-D66D-DD2B-BE6A6D88BFED}" name="Alexandra Shandiz" initials="AS" userId="S::Alexandra.X.Shandiz@kp.org::739306b2-e69a-4141-a23d-d585e3767cae" providerId="AD"/>
  <p188:author id="{BDC42721-A3EE-FE39-BCAD-5867D5605FF1}" name="Brian Wojtowicz" initials="BW" userId="Brian Wojtowicz" providerId="None"/>
  <p188:author id="{C5326B43-521B-B806-698D-510641DD228A}" name="Sam Jazzo" initials="SJ" userId="S::Sam.F.Jazzo@kp.org::8b15851d-0e29-418a-8455-e018a9c8d793" providerId="AD"/>
  <p188:author id="{57E03544-371D-DBD9-FDCD-B282555888B6}" name="Katherine Sham" initials="KS" userId="S::Katherine.X.Sham@kp.org::7b0d9e47-adc4-4874-a124-94ceb6513534" providerId="AD"/>
  <p188:author id="{0E50EE46-B2DD-B2D8-462F-961CF43A9D71}" name="Gina L Crisosto" initials="GC" userId="S::Gina.L.Crisosto@kp.org::2a45ec83-a827-4680-9e12-d602637e56da" providerId="AD"/>
  <p188:author id="{6F6F627D-CA32-AC65-A67B-F34BCAEB0341}" name="Cynthia L Vanderlinde-Kopper" initials="CLVK" userId="S::Cynthia.L.Vanderlinde-Kopper@kp.org::331c9e5c-e960-4158-9cb7-f7cb8143488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die D Ha" initials="JDH" lastIdx="1" clrIdx="0">
    <p:extLst>
      <p:ext uri="{19B8F6BF-5375-455C-9EA6-DF929625EA0E}">
        <p15:presenceInfo xmlns:p15="http://schemas.microsoft.com/office/powerpoint/2012/main" userId="S::jodie.d.ha@kp.org::82f83d7c-9f3f-43b5-8598-5583d89f68ba" providerId="AD"/>
      </p:ext>
    </p:extLst>
  </p:cmAuthor>
  <p:cmAuthor id="2" name="Nemariam Mesfin" initials="NM" lastIdx="6" clrIdx="1">
    <p:extLst>
      <p:ext uri="{19B8F6BF-5375-455C-9EA6-DF929625EA0E}">
        <p15:presenceInfo xmlns:p15="http://schemas.microsoft.com/office/powerpoint/2012/main" userId="S-1-5-21-1229272821-706699826-839522115-2872646" providerId="AD"/>
      </p:ext>
    </p:extLst>
  </p:cmAuthor>
  <p:cmAuthor id="3" name="Liz Rockett" initials="LR" lastIdx="1" clrIdx="2">
    <p:extLst>
      <p:ext uri="{19B8F6BF-5375-455C-9EA6-DF929625EA0E}">
        <p15:presenceInfo xmlns:p15="http://schemas.microsoft.com/office/powerpoint/2012/main" userId="S::Elizabeth.Rockett@kp.org::482ec471-eba3-40d4-89db-9b89542a809a" providerId="AD"/>
      </p:ext>
    </p:extLst>
  </p:cmAuthor>
  <p:cmAuthor id="4" name="Nemariam Mesfin" initials="NM [2]" lastIdx="1" clrIdx="3">
    <p:extLst>
      <p:ext uri="{19B8F6BF-5375-455C-9EA6-DF929625EA0E}">
        <p15:presenceInfo xmlns:p15="http://schemas.microsoft.com/office/powerpoint/2012/main" userId="S::Nemariam.Mesfin@kp.org::68f1eda0-e757-4623-90cc-dd70705bad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006BA6"/>
    <a:srgbClr val="00A09D"/>
    <a:srgbClr val="4276AA"/>
    <a:srgbClr val="C0E983"/>
    <a:srgbClr val="4B7FA7"/>
    <a:srgbClr val="172D3A"/>
    <a:srgbClr val="006380"/>
    <a:srgbClr val="5268A4"/>
    <a:srgbClr val="008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CD1B3-F040-44DD-9766-4982005B40F8}" v="207" dt="2026-05-13T14:48:17.964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3758" autoAdjust="0"/>
  </p:normalViewPr>
  <p:slideViewPr>
    <p:cSldViewPr snapToGrid="0">
      <p:cViewPr varScale="1">
        <p:scale>
          <a:sx n="66" d="100"/>
          <a:sy n="66" d="100"/>
        </p:scale>
        <p:origin x="158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6/11/relationships/changesInfo" Target="changesInfos/changesInfo1.xml"/><Relationship Id="rId21" Type="http://schemas.openxmlformats.org/officeDocument/2006/relationships/slide" Target="slides/slide13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B Raimundo" userId="6094170b-0000-4283-b622-a0dd856ae204" providerId="ADAL" clId="{EFB1C72E-E360-4DE6-89D0-B534683579CC}"/>
    <pc:docChg chg="undo custSel addSld delSld modSld sldOrd">
      <pc:chgData name="Amy B Raimundo" userId="6094170b-0000-4283-b622-a0dd856ae204" providerId="ADAL" clId="{EFB1C72E-E360-4DE6-89D0-B534683579CC}" dt="2026-05-13T14:48:26.280" v="3701" actId="478"/>
      <pc:docMkLst>
        <pc:docMk/>
      </pc:docMkLst>
      <pc:sldChg chg="modSp mod">
        <pc:chgData name="Amy B Raimundo" userId="6094170b-0000-4283-b622-a0dd856ae204" providerId="ADAL" clId="{EFB1C72E-E360-4DE6-89D0-B534683579CC}" dt="2026-05-12T21:37:34.794" v="2803" actId="27636"/>
        <pc:sldMkLst>
          <pc:docMk/>
          <pc:sldMk cId="1444153577" sldId="257"/>
        </pc:sldMkLst>
        <pc:spChg chg="mod">
          <ac:chgData name="Amy B Raimundo" userId="6094170b-0000-4283-b622-a0dd856ae204" providerId="ADAL" clId="{EFB1C72E-E360-4DE6-89D0-B534683579CC}" dt="2026-05-12T20:18:08.236" v="4" actId="20577"/>
          <ac:spMkLst>
            <pc:docMk/>
            <pc:sldMk cId="1444153577" sldId="257"/>
            <ac:spMk id="6" creationId="{0D755D02-F436-4922-8D5B-9C773F5CDC19}"/>
          </ac:spMkLst>
        </pc:spChg>
        <pc:spChg chg="mod">
          <ac:chgData name="Amy B Raimundo" userId="6094170b-0000-4283-b622-a0dd856ae204" providerId="ADAL" clId="{EFB1C72E-E360-4DE6-89D0-B534683579CC}" dt="2026-05-12T21:37:34.794" v="2803" actId="27636"/>
          <ac:spMkLst>
            <pc:docMk/>
            <pc:sldMk cId="1444153577" sldId="257"/>
            <ac:spMk id="16" creationId="{0AA227AD-9806-514E-8D09-7D19B068A5F1}"/>
          </ac:spMkLst>
        </pc:spChg>
      </pc:sldChg>
      <pc:sldChg chg="modSp mod ord">
        <pc:chgData name="Amy B Raimundo" userId="6094170b-0000-4283-b622-a0dd856ae204" providerId="ADAL" clId="{EFB1C72E-E360-4DE6-89D0-B534683579CC}" dt="2026-05-12T21:50:14.717" v="2956" actId="20577"/>
        <pc:sldMkLst>
          <pc:docMk/>
          <pc:sldMk cId="3608197700" sldId="2147470739"/>
        </pc:sldMkLst>
        <pc:spChg chg="mod">
          <ac:chgData name="Amy B Raimundo" userId="6094170b-0000-4283-b622-a0dd856ae204" providerId="ADAL" clId="{EFB1C72E-E360-4DE6-89D0-B534683579CC}" dt="2026-05-12T20:35:46.829" v="416" actId="20577"/>
          <ac:spMkLst>
            <pc:docMk/>
            <pc:sldMk cId="3608197700" sldId="2147470739"/>
            <ac:spMk id="8" creationId="{279B1DAB-53ED-E742-AEEB-77D14B0CFDDE}"/>
          </ac:spMkLst>
        </pc:spChg>
        <pc:spChg chg="mod">
          <ac:chgData name="Amy B Raimundo" userId="6094170b-0000-4283-b622-a0dd856ae204" providerId="ADAL" clId="{EFB1C72E-E360-4DE6-89D0-B534683579CC}" dt="2026-05-12T21:50:14.717" v="2956" actId="20577"/>
          <ac:spMkLst>
            <pc:docMk/>
            <pc:sldMk cId="3608197700" sldId="2147470739"/>
            <ac:spMk id="14" creationId="{B2F58C10-E094-B4B8-48D4-9FC9F33B02DD}"/>
          </ac:spMkLst>
        </pc:spChg>
        <pc:spChg chg="mod">
          <ac:chgData name="Amy B Raimundo" userId="6094170b-0000-4283-b622-a0dd856ae204" providerId="ADAL" clId="{EFB1C72E-E360-4DE6-89D0-B534683579CC}" dt="2026-05-12T20:30:46.833" v="322" actId="20577"/>
          <ac:spMkLst>
            <pc:docMk/>
            <pc:sldMk cId="3608197700" sldId="2147470739"/>
            <ac:spMk id="21" creationId="{9723BE52-67C4-5DF5-7E1B-53BCD08A715A}"/>
          </ac:spMkLst>
        </pc:spChg>
      </pc:sldChg>
      <pc:sldChg chg="modSp mod">
        <pc:chgData name="Amy B Raimundo" userId="6094170b-0000-4283-b622-a0dd856ae204" providerId="ADAL" clId="{EFB1C72E-E360-4DE6-89D0-B534683579CC}" dt="2026-05-12T21:47:47.761" v="2947" actId="20577"/>
        <pc:sldMkLst>
          <pc:docMk/>
          <pc:sldMk cId="3084930179" sldId="2147470830"/>
        </pc:sldMkLst>
        <pc:spChg chg="mod">
          <ac:chgData name="Amy B Raimundo" userId="6094170b-0000-4283-b622-a0dd856ae204" providerId="ADAL" clId="{EFB1C72E-E360-4DE6-89D0-B534683579CC}" dt="2026-05-12T21:47:47.761" v="2947" actId="20577"/>
          <ac:spMkLst>
            <pc:docMk/>
            <pc:sldMk cId="3084930179" sldId="2147470830"/>
            <ac:spMk id="24" creationId="{605A28E5-3523-1548-8048-A6B004D4598D}"/>
          </ac:spMkLst>
        </pc:spChg>
      </pc:sldChg>
      <pc:sldChg chg="addSp delSp modSp del mod ord">
        <pc:chgData name="Amy B Raimundo" userId="6094170b-0000-4283-b622-a0dd856ae204" providerId="ADAL" clId="{EFB1C72E-E360-4DE6-89D0-B534683579CC}" dt="2026-05-13T14:40:40.230" v="3627" actId="47"/>
        <pc:sldMkLst>
          <pc:docMk/>
          <pc:sldMk cId="195224952" sldId="2147470832"/>
        </pc:sldMkLst>
        <pc:spChg chg="add mod">
          <ac:chgData name="Amy B Raimundo" userId="6094170b-0000-4283-b622-a0dd856ae204" providerId="ADAL" clId="{EFB1C72E-E360-4DE6-89D0-B534683579CC}" dt="2026-05-12T20:22:58.164" v="92" actId="1076"/>
          <ac:spMkLst>
            <pc:docMk/>
            <pc:sldMk cId="195224952" sldId="2147470832"/>
            <ac:spMk id="9" creationId="{A0BEAE34-FF65-D603-3C64-2AB93EE7B41D}"/>
          </ac:spMkLst>
        </pc:spChg>
        <pc:spChg chg="mod">
          <ac:chgData name="Amy B Raimundo" userId="6094170b-0000-4283-b622-a0dd856ae204" providerId="ADAL" clId="{EFB1C72E-E360-4DE6-89D0-B534683579CC}" dt="2026-05-12T20:25:32.789" v="189" actId="20577"/>
          <ac:spMkLst>
            <pc:docMk/>
            <pc:sldMk cId="195224952" sldId="2147470832"/>
            <ac:spMk id="18" creationId="{B4659574-9747-7F23-E0D1-91E71C235552}"/>
          </ac:spMkLst>
        </pc:spChg>
        <pc:spChg chg="mod">
          <ac:chgData name="Amy B Raimundo" userId="6094170b-0000-4283-b622-a0dd856ae204" providerId="ADAL" clId="{EFB1C72E-E360-4DE6-89D0-B534683579CC}" dt="2026-05-12T20:23:52.113" v="136" actId="20577"/>
          <ac:spMkLst>
            <pc:docMk/>
            <pc:sldMk cId="195224952" sldId="2147470832"/>
            <ac:spMk id="28" creationId="{B4B953E7-745B-1653-0565-D835E88CEF3D}"/>
          </ac:spMkLst>
        </pc:spChg>
        <pc:spChg chg="mod">
          <ac:chgData name="Amy B Raimundo" userId="6094170b-0000-4283-b622-a0dd856ae204" providerId="ADAL" clId="{EFB1C72E-E360-4DE6-89D0-B534683579CC}" dt="2026-05-12T20:24:21.668" v="148" actId="20577"/>
          <ac:spMkLst>
            <pc:docMk/>
            <pc:sldMk cId="195224952" sldId="2147470832"/>
            <ac:spMk id="30" creationId="{2090B614-15F6-1FA6-A1F2-4A0BBF7261F4}"/>
          </ac:spMkLst>
        </pc:spChg>
        <pc:spChg chg="mod">
          <ac:chgData name="Amy B Raimundo" userId="6094170b-0000-4283-b622-a0dd856ae204" providerId="ADAL" clId="{EFB1C72E-E360-4DE6-89D0-B534683579CC}" dt="2026-05-12T20:25:17.271" v="187" actId="20577"/>
          <ac:spMkLst>
            <pc:docMk/>
            <pc:sldMk cId="195224952" sldId="2147470832"/>
            <ac:spMk id="31" creationId="{6202263D-49BF-E85B-7D1C-1FF1937CA5A2}"/>
          </ac:spMkLst>
        </pc:spChg>
        <pc:picChg chg="del">
          <ac:chgData name="Amy B Raimundo" userId="6094170b-0000-4283-b622-a0dd856ae204" providerId="ADAL" clId="{EFB1C72E-E360-4DE6-89D0-B534683579CC}" dt="2026-05-12T20:23:12.764" v="93" actId="478"/>
          <ac:picMkLst>
            <pc:docMk/>
            <pc:sldMk cId="195224952" sldId="2147470832"/>
            <ac:picMk id="29" creationId="{66DA92F8-A47A-4B62-5AA2-5DC6323EA124}"/>
          </ac:picMkLst>
        </pc:picChg>
        <pc:picChg chg="del">
          <ac:chgData name="Amy B Raimundo" userId="6094170b-0000-4283-b622-a0dd856ae204" providerId="ADAL" clId="{EFB1C72E-E360-4DE6-89D0-B534683579CC}" dt="2026-05-12T20:24:39.196" v="149" actId="478"/>
          <ac:picMkLst>
            <pc:docMk/>
            <pc:sldMk cId="195224952" sldId="2147470832"/>
            <ac:picMk id="37" creationId="{ED964C75-771B-0D9C-2E05-5B83ADD4FD6F}"/>
          </ac:picMkLst>
        </pc:picChg>
        <pc:picChg chg="del">
          <ac:chgData name="Amy B Raimundo" userId="6094170b-0000-4283-b622-a0dd856ae204" providerId="ADAL" clId="{EFB1C72E-E360-4DE6-89D0-B534683579CC}" dt="2026-05-12T20:24:10.079" v="137" actId="478"/>
          <ac:picMkLst>
            <pc:docMk/>
            <pc:sldMk cId="195224952" sldId="2147470832"/>
            <ac:picMk id="1032" creationId="{E05475C1-ED1E-5506-AAE3-9CF2CC1B3B3E}"/>
          </ac:picMkLst>
        </pc:picChg>
      </pc:sldChg>
      <pc:sldChg chg="addSp delSp modSp mod">
        <pc:chgData name="Amy B Raimundo" userId="6094170b-0000-4283-b622-a0dd856ae204" providerId="ADAL" clId="{EFB1C72E-E360-4DE6-89D0-B534683579CC}" dt="2026-05-12T22:33:42.147" v="3592" actId="20577"/>
        <pc:sldMkLst>
          <pc:docMk/>
          <pc:sldMk cId="3532146751" sldId="2147471837"/>
        </pc:sldMkLst>
        <pc:spChg chg="mod">
          <ac:chgData name="Amy B Raimundo" userId="6094170b-0000-4283-b622-a0dd856ae204" providerId="ADAL" clId="{EFB1C72E-E360-4DE6-89D0-B534683579CC}" dt="2026-05-12T20:38:15.835" v="438" actId="20577"/>
          <ac:spMkLst>
            <pc:docMk/>
            <pc:sldMk cId="3532146751" sldId="2147471837"/>
            <ac:spMk id="3" creationId="{050E095A-CB28-9D66-7187-DC3195256821}"/>
          </ac:spMkLst>
        </pc:spChg>
        <pc:spChg chg="add del mod">
          <ac:chgData name="Amy B Raimundo" userId="6094170b-0000-4283-b622-a0dd856ae204" providerId="ADAL" clId="{EFB1C72E-E360-4DE6-89D0-B534683579CC}" dt="2026-05-12T22:11:31.327" v="3311" actId="478"/>
          <ac:spMkLst>
            <pc:docMk/>
            <pc:sldMk cId="3532146751" sldId="2147471837"/>
            <ac:spMk id="4" creationId="{82060C8B-9CDA-6EC7-1288-6989340D50AE}"/>
          </ac:spMkLst>
        </pc:spChg>
        <pc:spChg chg="mod">
          <ac:chgData name="Amy B Raimundo" userId="6094170b-0000-4283-b622-a0dd856ae204" providerId="ADAL" clId="{EFB1C72E-E360-4DE6-89D0-B534683579CC}" dt="2026-05-12T22:33:42.147" v="3592" actId="20577"/>
          <ac:spMkLst>
            <pc:docMk/>
            <pc:sldMk cId="3532146751" sldId="2147471837"/>
            <ac:spMk id="5" creationId="{61EEBC9A-5B71-2EF9-38D2-B9A2AA6FE040}"/>
          </ac:spMkLst>
        </pc:spChg>
        <pc:spChg chg="mod">
          <ac:chgData name="Amy B Raimundo" userId="6094170b-0000-4283-b622-a0dd856ae204" providerId="ADAL" clId="{EFB1C72E-E360-4DE6-89D0-B534683579CC}" dt="2026-05-12T20:40:08.387" v="462" actId="20577"/>
          <ac:spMkLst>
            <pc:docMk/>
            <pc:sldMk cId="3532146751" sldId="2147471837"/>
            <ac:spMk id="13" creationId="{154EA175-AE2B-44AC-9873-D23BD2A383D9}"/>
          </ac:spMkLst>
        </pc:spChg>
        <pc:spChg chg="mod">
          <ac:chgData name="Amy B Raimundo" userId="6094170b-0000-4283-b622-a0dd856ae204" providerId="ADAL" clId="{EFB1C72E-E360-4DE6-89D0-B534683579CC}" dt="2026-05-12T22:10:38.840" v="3309" actId="20577"/>
          <ac:spMkLst>
            <pc:docMk/>
            <pc:sldMk cId="3532146751" sldId="2147471837"/>
            <ac:spMk id="44" creationId="{2A11E9A2-7B36-D0FA-354B-F08D1115E050}"/>
          </ac:spMkLst>
        </pc:spChg>
        <pc:spChg chg="mod">
          <ac:chgData name="Amy B Raimundo" userId="6094170b-0000-4283-b622-a0dd856ae204" providerId="ADAL" clId="{EFB1C72E-E360-4DE6-89D0-B534683579CC}" dt="2026-05-12T20:40:55.774" v="484" actId="1036"/>
          <ac:spMkLst>
            <pc:docMk/>
            <pc:sldMk cId="3532146751" sldId="2147471837"/>
            <ac:spMk id="63" creationId="{452DC8F2-0397-C251-9E89-BDF3B5A00A7A}"/>
          </ac:spMkLst>
        </pc:spChg>
      </pc:sldChg>
      <pc:sldChg chg="addSp delSp modSp mod">
        <pc:chgData name="Amy B Raimundo" userId="6094170b-0000-4283-b622-a0dd856ae204" providerId="ADAL" clId="{EFB1C72E-E360-4DE6-89D0-B534683579CC}" dt="2026-05-13T14:48:26.280" v="3701" actId="478"/>
        <pc:sldMkLst>
          <pc:docMk/>
          <pc:sldMk cId="158583060" sldId="2147471852"/>
        </pc:sldMkLst>
        <pc:spChg chg="mod">
          <ac:chgData name="Amy B Raimundo" userId="6094170b-0000-4283-b622-a0dd856ae204" providerId="ADAL" clId="{EFB1C72E-E360-4DE6-89D0-B534683579CC}" dt="2026-05-12T22:33:57.097" v="3600" actId="20577"/>
          <ac:spMkLst>
            <pc:docMk/>
            <pc:sldMk cId="158583060" sldId="2147471852"/>
            <ac:spMk id="5" creationId="{FCAE5177-FCAB-E1F0-683D-62A89D85679C}"/>
          </ac:spMkLst>
        </pc:spChg>
        <pc:spChg chg="add del mod">
          <ac:chgData name="Amy B Raimundo" userId="6094170b-0000-4283-b622-a0dd856ae204" providerId="ADAL" clId="{EFB1C72E-E360-4DE6-89D0-B534683579CC}" dt="2026-05-13T14:48:26.280" v="3701" actId="478"/>
          <ac:spMkLst>
            <pc:docMk/>
            <pc:sldMk cId="158583060" sldId="2147471852"/>
            <ac:spMk id="13" creationId="{AAA302F0-E2ED-6EF9-4DE6-09026E96F86E}"/>
          </ac:spMkLst>
        </pc:spChg>
        <pc:spChg chg="add mod">
          <ac:chgData name="Amy B Raimundo" userId="6094170b-0000-4283-b622-a0dd856ae204" providerId="ADAL" clId="{EFB1C72E-E360-4DE6-89D0-B534683579CC}" dt="2026-05-12T22:09:38.623" v="3300" actId="1035"/>
          <ac:spMkLst>
            <pc:docMk/>
            <pc:sldMk cId="158583060" sldId="2147471852"/>
            <ac:spMk id="23" creationId="{4DB8ED90-2706-2D4A-E584-2D3618CB5B7B}"/>
          </ac:spMkLst>
        </pc:spChg>
        <pc:spChg chg="add del mod">
          <ac:chgData name="Amy B Raimundo" userId="6094170b-0000-4283-b622-a0dd856ae204" providerId="ADAL" clId="{EFB1C72E-E360-4DE6-89D0-B534683579CC}" dt="2026-05-13T14:42:30.165" v="3630" actId="478"/>
          <ac:spMkLst>
            <pc:docMk/>
            <pc:sldMk cId="158583060" sldId="2147471852"/>
            <ac:spMk id="35" creationId="{1AAF25AF-99E7-7AC4-683D-991BFD9FA116}"/>
          </ac:spMkLst>
        </pc:spChg>
        <pc:spChg chg="add del mod">
          <ac:chgData name="Amy B Raimundo" userId="6094170b-0000-4283-b622-a0dd856ae204" providerId="ADAL" clId="{EFB1C72E-E360-4DE6-89D0-B534683579CC}" dt="2026-05-13T14:47:59.062" v="3694" actId="478"/>
          <ac:spMkLst>
            <pc:docMk/>
            <pc:sldMk cId="158583060" sldId="2147471852"/>
            <ac:spMk id="41" creationId="{4784EE2F-FBC0-9AB4-E7AF-0C865BD3D11B}"/>
          </ac:spMkLst>
        </pc:spChg>
        <pc:spChg chg="mod">
          <ac:chgData name="Amy B Raimundo" userId="6094170b-0000-4283-b622-a0dd856ae204" providerId="ADAL" clId="{EFB1C72E-E360-4DE6-89D0-B534683579CC}" dt="2026-05-12T22:03:25.905" v="3053" actId="1035"/>
          <ac:spMkLst>
            <pc:docMk/>
            <pc:sldMk cId="158583060" sldId="2147471852"/>
            <ac:spMk id="46" creationId="{9D38BBCE-CE97-9A46-7659-BF879F5E6447}"/>
          </ac:spMkLst>
        </pc:spChg>
        <pc:spChg chg="mod">
          <ac:chgData name="Amy B Raimundo" userId="6094170b-0000-4283-b622-a0dd856ae204" providerId="ADAL" clId="{EFB1C72E-E360-4DE6-89D0-B534683579CC}" dt="2026-05-12T20:27:36.240" v="247" actId="1036"/>
          <ac:spMkLst>
            <pc:docMk/>
            <pc:sldMk cId="158583060" sldId="2147471852"/>
            <ac:spMk id="47" creationId="{D49A77EE-67C3-66FA-51B6-DF550F92F71A}"/>
          </ac:spMkLst>
        </pc:spChg>
        <pc:spChg chg="add del mod">
          <ac:chgData name="Amy B Raimundo" userId="6094170b-0000-4283-b622-a0dd856ae204" providerId="ADAL" clId="{EFB1C72E-E360-4DE6-89D0-B534683579CC}" dt="2026-05-13T14:46:58.316" v="3681" actId="478"/>
          <ac:spMkLst>
            <pc:docMk/>
            <pc:sldMk cId="158583060" sldId="2147471852"/>
            <ac:spMk id="48" creationId="{3ECE8422-D2E9-3020-F59F-659365924143}"/>
          </ac:spMkLst>
        </pc:spChg>
        <pc:spChg chg="mod">
          <ac:chgData name="Amy B Raimundo" userId="6094170b-0000-4283-b622-a0dd856ae204" providerId="ADAL" clId="{EFB1C72E-E360-4DE6-89D0-B534683579CC}" dt="2026-05-12T22:08:41.383" v="3257" actId="1036"/>
          <ac:spMkLst>
            <pc:docMk/>
            <pc:sldMk cId="158583060" sldId="2147471852"/>
            <ac:spMk id="49" creationId="{58716DD2-CC8F-F719-43CA-018792AD235B}"/>
          </ac:spMkLst>
        </pc:spChg>
        <pc:spChg chg="mod">
          <ac:chgData name="Amy B Raimundo" userId="6094170b-0000-4283-b622-a0dd856ae204" providerId="ADAL" clId="{EFB1C72E-E360-4DE6-89D0-B534683579CC}" dt="2026-05-12T20:41:51.972" v="501" actId="1036"/>
          <ac:spMkLst>
            <pc:docMk/>
            <pc:sldMk cId="158583060" sldId="2147471852"/>
            <ac:spMk id="63" creationId="{8B48D730-F26F-56FD-E184-260BBCC9E957}"/>
          </ac:spMkLst>
        </pc:spChg>
        <pc:spChg chg="del">
          <ac:chgData name="Amy B Raimundo" userId="6094170b-0000-4283-b622-a0dd856ae204" providerId="ADAL" clId="{EFB1C72E-E360-4DE6-89D0-B534683579CC}" dt="2026-05-12T22:04:48.765" v="3054" actId="478"/>
          <ac:spMkLst>
            <pc:docMk/>
            <pc:sldMk cId="158583060" sldId="2147471852"/>
            <ac:spMk id="1026" creationId="{6A1C4126-885E-C647-0092-F931C2870841}"/>
          </ac:spMkLst>
        </pc:spChg>
        <pc:spChg chg="mod">
          <ac:chgData name="Amy B Raimundo" userId="6094170b-0000-4283-b622-a0dd856ae204" providerId="ADAL" clId="{EFB1C72E-E360-4DE6-89D0-B534683579CC}" dt="2026-05-13T14:45:53.436" v="3672" actId="1038"/>
          <ac:spMkLst>
            <pc:docMk/>
            <pc:sldMk cId="158583060" sldId="2147471852"/>
            <ac:spMk id="1029" creationId="{BF909640-C840-638F-4EF1-19B657D28BE3}"/>
          </ac:spMkLst>
        </pc:spChg>
        <pc:spChg chg="add del mod">
          <ac:chgData name="Amy B Raimundo" userId="6094170b-0000-4283-b622-a0dd856ae204" providerId="ADAL" clId="{EFB1C72E-E360-4DE6-89D0-B534683579CC}" dt="2026-05-13T14:45:30.475" v="3659" actId="478"/>
          <ac:spMkLst>
            <pc:docMk/>
            <pc:sldMk cId="158583060" sldId="2147471852"/>
            <ac:spMk id="1030" creationId="{54134036-AA17-E7FA-E311-9FE8D43BBD68}"/>
          </ac:spMkLst>
        </pc:spChg>
        <pc:spChg chg="add del mod">
          <ac:chgData name="Amy B Raimundo" userId="6094170b-0000-4283-b622-a0dd856ae204" providerId="ADAL" clId="{EFB1C72E-E360-4DE6-89D0-B534683579CC}" dt="2026-05-13T14:44:10.844" v="3649" actId="478"/>
          <ac:spMkLst>
            <pc:docMk/>
            <pc:sldMk cId="158583060" sldId="2147471852"/>
            <ac:spMk id="1031" creationId="{698A6D8D-6401-C606-9AB1-6F1B6111D47D}"/>
          </ac:spMkLst>
        </pc:spChg>
        <pc:spChg chg="add del mod">
          <ac:chgData name="Amy B Raimundo" userId="6094170b-0000-4283-b622-a0dd856ae204" providerId="ADAL" clId="{EFB1C72E-E360-4DE6-89D0-B534683579CC}" dt="2026-05-13T14:43:02.394" v="3634" actId="478"/>
          <ac:spMkLst>
            <pc:docMk/>
            <pc:sldMk cId="158583060" sldId="2147471852"/>
            <ac:spMk id="1032" creationId="{C2747C10-B561-97A3-9DAC-1A171C0BC6F1}"/>
          </ac:spMkLst>
        </pc:spChg>
        <pc:spChg chg="add mod">
          <ac:chgData name="Amy B Raimundo" userId="6094170b-0000-4283-b622-a0dd856ae204" providerId="ADAL" clId="{EFB1C72E-E360-4DE6-89D0-B534683579CC}" dt="2026-05-13T14:43:39.990" v="3645" actId="14100"/>
          <ac:spMkLst>
            <pc:docMk/>
            <pc:sldMk cId="158583060" sldId="2147471852"/>
            <ac:spMk id="1043" creationId="{959682DC-84A7-55C0-3D7F-DD89286009F2}"/>
          </ac:spMkLst>
        </pc:spChg>
        <pc:spChg chg="add mod">
          <ac:chgData name="Amy B Raimundo" userId="6094170b-0000-4283-b622-a0dd856ae204" providerId="ADAL" clId="{EFB1C72E-E360-4DE6-89D0-B534683579CC}" dt="2026-05-13T14:46:07.156" v="3677" actId="571"/>
          <ac:spMkLst>
            <pc:docMk/>
            <pc:sldMk cId="158583060" sldId="2147471852"/>
            <ac:spMk id="1049" creationId="{BEA59CF0-D748-FD43-2272-BD32C5A316B2}"/>
          </ac:spMkLst>
        </pc:spChg>
        <pc:spChg chg="add del mod">
          <ac:chgData name="Amy B Raimundo" userId="6094170b-0000-4283-b622-a0dd856ae204" providerId="ADAL" clId="{EFB1C72E-E360-4DE6-89D0-B534683579CC}" dt="2026-05-13T14:47:13.417" v="3685" actId="478"/>
          <ac:spMkLst>
            <pc:docMk/>
            <pc:sldMk cId="158583060" sldId="2147471852"/>
            <ac:spMk id="1053" creationId="{11D61FA0-17C2-1945-26ED-CD6EBDD2BFE2}"/>
          </ac:spMkLst>
        </pc:spChg>
        <pc:spChg chg="add mod">
          <ac:chgData name="Amy B Raimundo" userId="6094170b-0000-4283-b622-a0dd856ae204" providerId="ADAL" clId="{EFB1C72E-E360-4DE6-89D0-B534683579CC}" dt="2026-05-13T14:47:27.484" v="3688" actId="1036"/>
          <ac:spMkLst>
            <pc:docMk/>
            <pc:sldMk cId="158583060" sldId="2147471852"/>
            <ac:spMk id="1055" creationId="{FA112D6D-FDF9-EB53-2DB8-E95A92A663EC}"/>
          </ac:spMkLst>
        </pc:spChg>
        <pc:spChg chg="add mod">
          <ac:chgData name="Amy B Raimundo" userId="6094170b-0000-4283-b622-a0dd856ae204" providerId="ADAL" clId="{EFB1C72E-E360-4DE6-89D0-B534683579CC}" dt="2026-05-13T14:48:13.851" v="3696" actId="571"/>
          <ac:spMkLst>
            <pc:docMk/>
            <pc:sldMk cId="158583060" sldId="2147471852"/>
            <ac:spMk id="1057" creationId="{D87954D1-E5D2-A55B-E1B2-B7A6AAAEC5C0}"/>
          </ac:spMkLst>
        </pc:spChg>
        <pc:picChg chg="del">
          <ac:chgData name="Amy B Raimundo" userId="6094170b-0000-4283-b622-a0dd856ae204" providerId="ADAL" clId="{EFB1C72E-E360-4DE6-89D0-B534683579CC}" dt="2026-05-12T20:27:16.016" v="215" actId="478"/>
          <ac:picMkLst>
            <pc:docMk/>
            <pc:sldMk cId="158583060" sldId="2147471852"/>
            <ac:picMk id="3" creationId="{969050C8-1E46-91F7-B457-D83AAF79DC19}"/>
          </ac:picMkLst>
        </pc:picChg>
        <pc:picChg chg="mod">
          <ac:chgData name="Amy B Raimundo" userId="6094170b-0000-4283-b622-a0dd856ae204" providerId="ADAL" clId="{EFB1C72E-E360-4DE6-89D0-B534683579CC}" dt="2026-05-12T20:27:45.441" v="269" actId="1038"/>
          <ac:picMkLst>
            <pc:docMk/>
            <pc:sldMk cId="158583060" sldId="2147471852"/>
            <ac:picMk id="4" creationId="{77D6052D-4153-5C48-A5C6-BE09301A8A2A}"/>
          </ac:picMkLst>
        </pc:picChg>
        <pc:picChg chg="del">
          <ac:chgData name="Amy B Raimundo" userId="6094170b-0000-4283-b622-a0dd856ae204" providerId="ADAL" clId="{EFB1C72E-E360-4DE6-89D0-B534683579CC}" dt="2026-05-12T20:27:39.772" v="248" actId="478"/>
          <ac:picMkLst>
            <pc:docMk/>
            <pc:sldMk cId="158583060" sldId="2147471852"/>
            <ac:picMk id="8" creationId="{61DC2F68-4F35-8938-DD61-27E4C631B126}"/>
          </ac:picMkLst>
        </pc:picChg>
        <pc:picChg chg="mod">
          <ac:chgData name="Amy B Raimundo" userId="6094170b-0000-4283-b622-a0dd856ae204" providerId="ADAL" clId="{EFB1C72E-E360-4DE6-89D0-B534683579CC}" dt="2026-05-12T20:27:52.319" v="274" actId="1037"/>
          <ac:picMkLst>
            <pc:docMk/>
            <pc:sldMk cId="158583060" sldId="2147471852"/>
            <ac:picMk id="20" creationId="{E5CF7071-829B-CB49-AA12-C37134332DD5}"/>
          </ac:picMkLst>
        </pc:picChg>
        <pc:picChg chg="mod">
          <ac:chgData name="Amy B Raimundo" userId="6094170b-0000-4283-b622-a0dd856ae204" providerId="ADAL" clId="{EFB1C72E-E360-4DE6-89D0-B534683579CC}" dt="2026-05-12T22:08:41.383" v="3257" actId="1036"/>
          <ac:picMkLst>
            <pc:docMk/>
            <pc:sldMk cId="158583060" sldId="2147471852"/>
            <ac:picMk id="21" creationId="{1123EED4-2E24-7C1A-25D9-DCA26B7D882B}"/>
          </ac:picMkLst>
        </pc:picChg>
        <pc:picChg chg="mod">
          <ac:chgData name="Amy B Raimundo" userId="6094170b-0000-4283-b622-a0dd856ae204" providerId="ADAL" clId="{EFB1C72E-E360-4DE6-89D0-B534683579CC}" dt="2026-05-12T22:08:41.383" v="3257" actId="1036"/>
          <ac:picMkLst>
            <pc:docMk/>
            <pc:sldMk cId="158583060" sldId="2147471852"/>
            <ac:picMk id="22" creationId="{FE4A0DE2-ED8B-49DF-ED01-6771967DEAA1}"/>
          </ac:picMkLst>
        </pc:picChg>
        <pc:picChg chg="mod">
          <ac:chgData name="Amy B Raimundo" userId="6094170b-0000-4283-b622-a0dd856ae204" providerId="ADAL" clId="{EFB1C72E-E360-4DE6-89D0-B534683579CC}" dt="2026-05-12T22:09:38.623" v="3300" actId="1035"/>
          <ac:picMkLst>
            <pc:docMk/>
            <pc:sldMk cId="158583060" sldId="2147471852"/>
            <ac:picMk id="24" creationId="{84DCA9C7-7026-CAF8-517F-99E2D633F9FE}"/>
          </ac:picMkLst>
        </pc:picChg>
        <pc:picChg chg="mod">
          <ac:chgData name="Amy B Raimundo" userId="6094170b-0000-4283-b622-a0dd856ae204" providerId="ADAL" clId="{EFB1C72E-E360-4DE6-89D0-B534683579CC}" dt="2026-05-12T22:09:38.623" v="3300" actId="1035"/>
          <ac:picMkLst>
            <pc:docMk/>
            <pc:sldMk cId="158583060" sldId="2147471852"/>
            <ac:picMk id="25" creationId="{42AF564F-602F-69B2-9952-3976800224C6}"/>
          </ac:picMkLst>
        </pc:picChg>
        <pc:picChg chg="del">
          <ac:chgData name="Amy B Raimundo" userId="6094170b-0000-4283-b622-a0dd856ae204" providerId="ADAL" clId="{EFB1C72E-E360-4DE6-89D0-B534683579CC}" dt="2026-05-12T21:59:51.179" v="2984" actId="478"/>
          <ac:picMkLst>
            <pc:docMk/>
            <pc:sldMk cId="158583060" sldId="2147471852"/>
            <ac:picMk id="26" creationId="{EA230A8D-C1DC-2465-189C-83B095143C9D}"/>
          </ac:picMkLst>
        </pc:picChg>
        <pc:picChg chg="mod">
          <ac:chgData name="Amy B Raimundo" userId="6094170b-0000-4283-b622-a0dd856ae204" providerId="ADAL" clId="{EFB1C72E-E360-4DE6-89D0-B534683579CC}" dt="2026-05-12T21:59:55.166" v="2985" actId="1076"/>
          <ac:picMkLst>
            <pc:docMk/>
            <pc:sldMk cId="158583060" sldId="2147471852"/>
            <ac:picMk id="27" creationId="{055A609B-5718-76E3-A5E1-C792E3B4E1D5}"/>
          </ac:picMkLst>
        </pc:picChg>
        <pc:picChg chg="del">
          <ac:chgData name="Amy B Raimundo" userId="6094170b-0000-4283-b622-a0dd856ae204" providerId="ADAL" clId="{EFB1C72E-E360-4DE6-89D0-B534683579CC}" dt="2026-05-12T21:59:51.179" v="2984" actId="478"/>
          <ac:picMkLst>
            <pc:docMk/>
            <pc:sldMk cId="158583060" sldId="2147471852"/>
            <ac:picMk id="28" creationId="{2C413712-0F96-277F-315D-5028417D307A}"/>
          </ac:picMkLst>
        </pc:picChg>
        <pc:picChg chg="mod">
          <ac:chgData name="Amy B Raimundo" userId="6094170b-0000-4283-b622-a0dd856ae204" providerId="ADAL" clId="{EFB1C72E-E360-4DE6-89D0-B534683579CC}" dt="2026-05-13T14:45:05.442" v="3658" actId="1035"/>
          <ac:picMkLst>
            <pc:docMk/>
            <pc:sldMk cId="158583060" sldId="2147471852"/>
            <ac:picMk id="29" creationId="{00888E6A-9C91-4FA2-B512-28A8CDAB72EA}"/>
          </ac:picMkLst>
        </pc:picChg>
        <pc:picChg chg="del">
          <ac:chgData name="Amy B Raimundo" userId="6094170b-0000-4283-b622-a0dd856ae204" providerId="ADAL" clId="{EFB1C72E-E360-4DE6-89D0-B534683579CC}" dt="2026-05-12T20:26:58.154" v="192" actId="478"/>
          <ac:picMkLst>
            <pc:docMk/>
            <pc:sldMk cId="158583060" sldId="2147471852"/>
            <ac:picMk id="30" creationId="{52BE735F-198D-3EFD-8FC3-606C447D039C}"/>
          </ac:picMkLst>
        </pc:picChg>
        <pc:picChg chg="mod">
          <ac:chgData name="Amy B Raimundo" userId="6094170b-0000-4283-b622-a0dd856ae204" providerId="ADAL" clId="{EFB1C72E-E360-4DE6-89D0-B534683579CC}" dt="2026-05-12T22:05:13.792" v="3090" actId="1076"/>
          <ac:picMkLst>
            <pc:docMk/>
            <pc:sldMk cId="158583060" sldId="2147471852"/>
            <ac:picMk id="31" creationId="{E3ACD806-401E-006F-00AB-B4386B84FC85}"/>
          </ac:picMkLst>
        </pc:picChg>
        <pc:picChg chg="mod">
          <ac:chgData name="Amy B Raimundo" userId="6094170b-0000-4283-b622-a0dd856ae204" providerId="ADAL" clId="{EFB1C72E-E360-4DE6-89D0-B534683579CC}" dt="2026-05-13T14:45:53.436" v="3672" actId="1038"/>
          <ac:picMkLst>
            <pc:docMk/>
            <pc:sldMk cId="158583060" sldId="2147471852"/>
            <ac:picMk id="32" creationId="{D8FB52CE-D50B-9416-4E34-F5815A3DD168}"/>
          </ac:picMkLst>
        </pc:picChg>
        <pc:picChg chg="del">
          <ac:chgData name="Amy B Raimundo" userId="6094170b-0000-4283-b622-a0dd856ae204" providerId="ADAL" clId="{EFB1C72E-E360-4DE6-89D0-B534683579CC}" dt="2026-05-12T22:04:48.765" v="3054" actId="478"/>
          <ac:picMkLst>
            <pc:docMk/>
            <pc:sldMk cId="158583060" sldId="2147471852"/>
            <ac:picMk id="33" creationId="{DC9CAFD2-7588-FF71-2A9B-65BC5D341349}"/>
          </ac:picMkLst>
        </pc:picChg>
        <pc:picChg chg="mod">
          <ac:chgData name="Amy B Raimundo" userId="6094170b-0000-4283-b622-a0dd856ae204" providerId="ADAL" clId="{EFB1C72E-E360-4DE6-89D0-B534683579CC}" dt="2026-05-12T22:08:58.540" v="3264" actId="1036"/>
          <ac:picMkLst>
            <pc:docMk/>
            <pc:sldMk cId="158583060" sldId="2147471852"/>
            <ac:picMk id="36" creationId="{328C2693-8337-E65D-45C6-DBCCA9D78E53}"/>
          </ac:picMkLst>
        </pc:picChg>
        <pc:picChg chg="mod">
          <ac:chgData name="Amy B Raimundo" userId="6094170b-0000-4283-b622-a0dd856ae204" providerId="ADAL" clId="{EFB1C72E-E360-4DE6-89D0-B534683579CC}" dt="2026-05-12T21:59:22.951" v="2983" actId="14100"/>
          <ac:picMkLst>
            <pc:docMk/>
            <pc:sldMk cId="158583060" sldId="2147471852"/>
            <ac:picMk id="42" creationId="{87796AC8-9B36-4710-3F8A-780286BEF001}"/>
          </ac:picMkLst>
        </pc:picChg>
        <pc:picChg chg="del">
          <ac:chgData name="Amy B Raimundo" userId="6094170b-0000-4283-b622-a0dd856ae204" providerId="ADAL" clId="{EFB1C72E-E360-4DE6-89D0-B534683579CC}" dt="2026-05-12T22:01:35.622" v="2991" actId="478"/>
          <ac:picMkLst>
            <pc:docMk/>
            <pc:sldMk cId="158583060" sldId="2147471852"/>
            <ac:picMk id="43" creationId="{80DA6D10-7FD7-CB0C-E54C-4309A9393A3F}"/>
          </ac:picMkLst>
        </pc:picChg>
        <pc:picChg chg="del mod">
          <ac:chgData name="Amy B Raimundo" userId="6094170b-0000-4283-b622-a0dd856ae204" providerId="ADAL" clId="{EFB1C72E-E360-4DE6-89D0-B534683579CC}" dt="2026-05-13T14:44:47.937" v="3651" actId="478"/>
          <ac:picMkLst>
            <pc:docMk/>
            <pc:sldMk cId="158583060" sldId="2147471852"/>
            <ac:picMk id="44" creationId="{6701B10A-92F9-E531-E6C9-B3E58FD0A633}"/>
          </ac:picMkLst>
        </pc:picChg>
        <pc:picChg chg="mod">
          <ac:chgData name="Amy B Raimundo" userId="6094170b-0000-4283-b622-a0dd856ae204" providerId="ADAL" clId="{EFB1C72E-E360-4DE6-89D0-B534683579CC}" dt="2026-05-12T22:09:06.431" v="3295" actId="1038"/>
          <ac:picMkLst>
            <pc:docMk/>
            <pc:sldMk cId="158583060" sldId="2147471852"/>
            <ac:picMk id="45" creationId="{F1D54972-F57C-5E83-47A9-272E674174C5}"/>
          </ac:picMkLst>
        </pc:picChg>
        <pc:picChg chg="mod">
          <ac:chgData name="Amy B Raimundo" userId="6094170b-0000-4283-b622-a0dd856ae204" providerId="ADAL" clId="{EFB1C72E-E360-4DE6-89D0-B534683579CC}" dt="2026-05-12T22:01:32.954" v="2990" actId="1076"/>
          <ac:picMkLst>
            <pc:docMk/>
            <pc:sldMk cId="158583060" sldId="2147471852"/>
            <ac:picMk id="50" creationId="{EEE3727B-DC98-DD86-A69F-59DBBE94BC03}"/>
          </ac:picMkLst>
        </pc:picChg>
        <pc:picChg chg="mod">
          <ac:chgData name="Amy B Raimundo" userId="6094170b-0000-4283-b622-a0dd856ae204" providerId="ADAL" clId="{EFB1C72E-E360-4DE6-89D0-B534683579CC}" dt="2026-05-12T22:01:25.162" v="2989" actId="1076"/>
          <ac:picMkLst>
            <pc:docMk/>
            <pc:sldMk cId="158583060" sldId="2147471852"/>
            <ac:picMk id="52" creationId="{3857E537-5921-6357-B23C-F1AA794F82FF}"/>
          </ac:picMkLst>
        </pc:picChg>
        <pc:picChg chg="del">
          <ac:chgData name="Amy B Raimundo" userId="6094170b-0000-4283-b622-a0dd856ae204" providerId="ADAL" clId="{EFB1C72E-E360-4DE6-89D0-B534683579CC}" dt="2026-05-12T20:28:24.808" v="275" actId="478"/>
          <ac:picMkLst>
            <pc:docMk/>
            <pc:sldMk cId="158583060" sldId="2147471852"/>
            <ac:picMk id="54" creationId="{92759A10-DA07-54EE-F27E-DCB5B8D66131}"/>
          </ac:picMkLst>
        </pc:picChg>
        <pc:picChg chg="add mod">
          <ac:chgData name="Amy B Raimundo" userId="6094170b-0000-4283-b622-a0dd856ae204" providerId="ADAL" clId="{EFB1C72E-E360-4DE6-89D0-B534683579CC}" dt="2026-05-13T14:42:40.121" v="3633" actId="1076"/>
          <ac:picMkLst>
            <pc:docMk/>
            <pc:sldMk cId="158583060" sldId="2147471852"/>
            <ac:picMk id="1035" creationId="{F32B2ECC-3E23-3C3B-0B4F-496DA418AF5C}"/>
          </ac:picMkLst>
        </pc:picChg>
        <pc:picChg chg="add mod">
          <ac:chgData name="Amy B Raimundo" userId="6094170b-0000-4283-b622-a0dd856ae204" providerId="ADAL" clId="{EFB1C72E-E360-4DE6-89D0-B534683579CC}" dt="2026-05-13T14:43:18.939" v="3641" actId="1076"/>
          <ac:picMkLst>
            <pc:docMk/>
            <pc:sldMk cId="158583060" sldId="2147471852"/>
            <ac:picMk id="1042" creationId="{890FAA14-FB0C-9DC9-07B6-1A5E82ABA650}"/>
          </ac:picMkLst>
        </pc:picChg>
        <pc:picChg chg="add mod">
          <ac:chgData name="Amy B Raimundo" userId="6094170b-0000-4283-b622-a0dd856ae204" providerId="ADAL" clId="{EFB1C72E-E360-4DE6-89D0-B534683579CC}" dt="2026-05-13T14:44:17.336" v="3650" actId="1076"/>
          <ac:picMkLst>
            <pc:docMk/>
            <pc:sldMk cId="158583060" sldId="2147471852"/>
            <ac:picMk id="1044" creationId="{C2F40938-76C1-29AC-3EA8-7A3E31272204}"/>
          </ac:picMkLst>
        </pc:picChg>
        <pc:picChg chg="add mod">
          <ac:chgData name="Amy B Raimundo" userId="6094170b-0000-4283-b622-a0dd856ae204" providerId="ADAL" clId="{EFB1C72E-E360-4DE6-89D0-B534683579CC}" dt="2026-05-13T14:45:00.877" v="3656" actId="1076"/>
          <ac:picMkLst>
            <pc:docMk/>
            <pc:sldMk cId="158583060" sldId="2147471852"/>
            <ac:picMk id="1045" creationId="{5B53AD8C-39EA-2EA2-C01C-FA8FD924AE15}"/>
          </ac:picMkLst>
        </pc:picChg>
        <pc:picChg chg="add mod">
          <ac:chgData name="Amy B Raimundo" userId="6094170b-0000-4283-b622-a0dd856ae204" providerId="ADAL" clId="{EFB1C72E-E360-4DE6-89D0-B534683579CC}" dt="2026-05-13T14:45:58.151" v="3676" actId="1037"/>
          <ac:picMkLst>
            <pc:docMk/>
            <pc:sldMk cId="158583060" sldId="2147471852"/>
            <ac:picMk id="1046" creationId="{941CCE20-9987-5E66-6647-40DC59FE6891}"/>
          </ac:picMkLst>
        </pc:picChg>
        <pc:picChg chg="add mod">
          <ac:chgData name="Amy B Raimundo" userId="6094170b-0000-4283-b622-a0dd856ae204" providerId="ADAL" clId="{EFB1C72E-E360-4DE6-89D0-B534683579CC}" dt="2026-05-13T14:47:01.959" v="3682" actId="1076"/>
          <ac:picMkLst>
            <pc:docMk/>
            <pc:sldMk cId="158583060" sldId="2147471852"/>
            <ac:picMk id="1051" creationId="{4F2A1EC1-BFC6-F308-4EA2-17F17925C852}"/>
          </ac:picMkLst>
        </pc:picChg>
        <pc:picChg chg="add del mod">
          <ac:chgData name="Amy B Raimundo" userId="6094170b-0000-4283-b622-a0dd856ae204" providerId="ADAL" clId="{EFB1C72E-E360-4DE6-89D0-B534683579CC}" dt="2026-05-13T14:47:13.417" v="3685" actId="478"/>
          <ac:picMkLst>
            <pc:docMk/>
            <pc:sldMk cId="158583060" sldId="2147471852"/>
            <ac:picMk id="1054" creationId="{681AA6E6-004F-CA1C-CE47-9186BE977BAE}"/>
          </ac:picMkLst>
        </pc:picChg>
        <pc:picChg chg="add mod">
          <ac:chgData name="Amy B Raimundo" userId="6094170b-0000-4283-b622-a0dd856ae204" providerId="ADAL" clId="{EFB1C72E-E360-4DE6-89D0-B534683579CC}" dt="2026-05-13T14:48:17.964" v="3700" actId="1037"/>
          <ac:picMkLst>
            <pc:docMk/>
            <pc:sldMk cId="158583060" sldId="2147471852"/>
            <ac:picMk id="1056" creationId="{B961A275-3206-B413-23CF-546088BD58EE}"/>
          </ac:picMkLst>
        </pc:picChg>
      </pc:sldChg>
      <pc:sldChg chg="modSp mod">
        <pc:chgData name="Amy B Raimundo" userId="6094170b-0000-4283-b622-a0dd856ae204" providerId="ADAL" clId="{EFB1C72E-E360-4DE6-89D0-B534683579CC}" dt="2026-05-12T20:33:06.396" v="362" actId="1038"/>
        <pc:sldMkLst>
          <pc:docMk/>
          <pc:sldMk cId="2486068183" sldId="2147471860"/>
        </pc:sldMkLst>
        <pc:spChg chg="mod">
          <ac:chgData name="Amy B Raimundo" userId="6094170b-0000-4283-b622-a0dd856ae204" providerId="ADAL" clId="{EFB1C72E-E360-4DE6-89D0-B534683579CC}" dt="2026-05-12T20:32:28.942" v="336" actId="1038"/>
          <ac:spMkLst>
            <pc:docMk/>
            <pc:sldMk cId="2486068183" sldId="2147471860"/>
            <ac:spMk id="12" creationId="{4BA52A01-B1EE-7810-C379-A868C5CD89C7}"/>
          </ac:spMkLst>
        </pc:spChg>
        <pc:spChg chg="mod">
          <ac:chgData name="Amy B Raimundo" userId="6094170b-0000-4283-b622-a0dd856ae204" providerId="ADAL" clId="{EFB1C72E-E360-4DE6-89D0-B534683579CC}" dt="2026-05-12T20:32:42.620" v="356" actId="1037"/>
          <ac:spMkLst>
            <pc:docMk/>
            <pc:sldMk cId="2486068183" sldId="2147471860"/>
            <ac:spMk id="14" creationId="{ADE88F93-6089-336A-8F08-E001644D0210}"/>
          </ac:spMkLst>
        </pc:spChg>
        <pc:spChg chg="mod">
          <ac:chgData name="Amy B Raimundo" userId="6094170b-0000-4283-b622-a0dd856ae204" providerId="ADAL" clId="{EFB1C72E-E360-4DE6-89D0-B534683579CC}" dt="2026-05-12T20:32:28.942" v="336" actId="1038"/>
          <ac:spMkLst>
            <pc:docMk/>
            <pc:sldMk cId="2486068183" sldId="2147471860"/>
            <ac:spMk id="31" creationId="{5549D8C4-50D5-41A5-4A08-DC1BC41C0D58}"/>
          </ac:spMkLst>
        </pc:spChg>
        <pc:spChg chg="mod">
          <ac:chgData name="Amy B Raimundo" userId="6094170b-0000-4283-b622-a0dd856ae204" providerId="ADAL" clId="{EFB1C72E-E360-4DE6-89D0-B534683579CC}" dt="2026-05-12T20:33:06.396" v="362" actId="1038"/>
          <ac:spMkLst>
            <pc:docMk/>
            <pc:sldMk cId="2486068183" sldId="2147471860"/>
            <ac:spMk id="39" creationId="{4A57A653-499C-41AE-1215-3CB074E13C81}"/>
          </ac:spMkLst>
        </pc:spChg>
        <pc:spChg chg="mod">
          <ac:chgData name="Amy B Raimundo" userId="6094170b-0000-4283-b622-a0dd856ae204" providerId="ADAL" clId="{EFB1C72E-E360-4DE6-89D0-B534683579CC}" dt="2026-05-12T20:33:06.396" v="362" actId="1038"/>
          <ac:spMkLst>
            <pc:docMk/>
            <pc:sldMk cId="2486068183" sldId="2147471860"/>
            <ac:spMk id="40" creationId="{5763888C-7820-6101-3C9D-40F5EA79FC83}"/>
          </ac:spMkLst>
        </pc:spChg>
        <pc:spChg chg="mod">
          <ac:chgData name="Amy B Raimundo" userId="6094170b-0000-4283-b622-a0dd856ae204" providerId="ADAL" clId="{EFB1C72E-E360-4DE6-89D0-B534683579CC}" dt="2026-05-12T20:33:06.396" v="362" actId="1038"/>
          <ac:spMkLst>
            <pc:docMk/>
            <pc:sldMk cId="2486068183" sldId="2147471860"/>
            <ac:spMk id="42" creationId="{19B5A910-4F00-DE72-0C12-90F1DA092D43}"/>
          </ac:spMkLst>
        </pc:spChg>
        <pc:spChg chg="mod">
          <ac:chgData name="Amy B Raimundo" userId="6094170b-0000-4283-b622-a0dd856ae204" providerId="ADAL" clId="{EFB1C72E-E360-4DE6-89D0-B534683579CC}" dt="2026-05-12T20:32:28.942" v="336" actId="1038"/>
          <ac:spMkLst>
            <pc:docMk/>
            <pc:sldMk cId="2486068183" sldId="2147471860"/>
            <ac:spMk id="54" creationId="{46E3B067-787E-487D-4571-344550BA9390}"/>
          </ac:spMkLst>
        </pc:spChg>
        <pc:spChg chg="mod">
          <ac:chgData name="Amy B Raimundo" userId="6094170b-0000-4283-b622-a0dd856ae204" providerId="ADAL" clId="{EFB1C72E-E360-4DE6-89D0-B534683579CC}" dt="2026-05-12T20:32:42.620" v="356" actId="1037"/>
          <ac:spMkLst>
            <pc:docMk/>
            <pc:sldMk cId="2486068183" sldId="2147471860"/>
            <ac:spMk id="59" creationId="{D524D1BB-C49F-C88B-B63E-714A28ACBC51}"/>
          </ac:spMkLst>
        </pc:spChg>
        <pc:spChg chg="mod">
          <ac:chgData name="Amy B Raimundo" userId="6094170b-0000-4283-b622-a0dd856ae204" providerId="ADAL" clId="{EFB1C72E-E360-4DE6-89D0-B534683579CC}" dt="2026-05-12T20:33:06.396" v="362" actId="1038"/>
          <ac:spMkLst>
            <pc:docMk/>
            <pc:sldMk cId="2486068183" sldId="2147471860"/>
            <ac:spMk id="62" creationId="{1736B5AF-58DC-0EC2-A3DE-E87050CF5A43}"/>
          </ac:spMkLst>
        </pc:spChg>
        <pc:spChg chg="mod">
          <ac:chgData name="Amy B Raimundo" userId="6094170b-0000-4283-b622-a0dd856ae204" providerId="ADAL" clId="{EFB1C72E-E360-4DE6-89D0-B534683579CC}" dt="2026-05-12T20:33:06.396" v="362" actId="1038"/>
          <ac:spMkLst>
            <pc:docMk/>
            <pc:sldMk cId="2486068183" sldId="2147471860"/>
            <ac:spMk id="63" creationId="{D0074F29-0C6F-798E-580F-DD5835EDBA46}"/>
          </ac:spMkLst>
        </pc:spChg>
        <pc:spChg chg="mod">
          <ac:chgData name="Amy B Raimundo" userId="6094170b-0000-4283-b622-a0dd856ae204" providerId="ADAL" clId="{EFB1C72E-E360-4DE6-89D0-B534683579CC}" dt="2026-05-12T20:32:55.103" v="357" actId="14100"/>
          <ac:spMkLst>
            <pc:docMk/>
            <pc:sldMk cId="2486068183" sldId="2147471860"/>
            <ac:spMk id="66" creationId="{E4E2766D-49CC-9233-5974-B5CE0312FE91}"/>
          </ac:spMkLst>
        </pc:spChg>
      </pc:sldChg>
      <pc:sldChg chg="modSp mod">
        <pc:chgData name="Amy B Raimundo" userId="6094170b-0000-4283-b622-a0dd856ae204" providerId="ADAL" clId="{EFB1C72E-E360-4DE6-89D0-B534683579CC}" dt="2026-05-12T20:21:23.254" v="80" actId="1037"/>
        <pc:sldMkLst>
          <pc:docMk/>
          <pc:sldMk cId="544475084" sldId="2147471861"/>
        </pc:sldMkLst>
        <pc:spChg chg="mod">
          <ac:chgData name="Amy B Raimundo" userId="6094170b-0000-4283-b622-a0dd856ae204" providerId="ADAL" clId="{EFB1C72E-E360-4DE6-89D0-B534683579CC}" dt="2026-05-12T20:21:23.254" v="80" actId="1037"/>
          <ac:spMkLst>
            <pc:docMk/>
            <pc:sldMk cId="544475084" sldId="2147471861"/>
            <ac:spMk id="35" creationId="{92901C9C-F2DD-D2C9-9648-FC9A5D437713}"/>
          </ac:spMkLst>
        </pc:spChg>
      </pc:sldChg>
      <pc:sldChg chg="delSp modSp del mod ord">
        <pc:chgData name="Amy B Raimundo" userId="6094170b-0000-4283-b622-a0dd856ae204" providerId="ADAL" clId="{EFB1C72E-E360-4DE6-89D0-B534683579CC}" dt="2026-05-12T21:49:48.789" v="2955" actId="47"/>
        <pc:sldMkLst>
          <pc:docMk/>
          <pc:sldMk cId="1173260851" sldId="2147471863"/>
        </pc:sldMkLst>
        <pc:spChg chg="mod">
          <ac:chgData name="Amy B Raimundo" userId="6094170b-0000-4283-b622-a0dd856ae204" providerId="ADAL" clId="{EFB1C72E-E360-4DE6-89D0-B534683579CC}" dt="2026-05-12T20:35:39.785" v="415" actId="20577"/>
          <ac:spMkLst>
            <pc:docMk/>
            <pc:sldMk cId="1173260851" sldId="2147471863"/>
            <ac:spMk id="3" creationId="{8244E67A-7865-E030-17AE-B1ED07711544}"/>
          </ac:spMkLst>
        </pc:spChg>
        <pc:spChg chg="mod">
          <ac:chgData name="Amy B Raimundo" userId="6094170b-0000-4283-b622-a0dd856ae204" providerId="ADAL" clId="{EFB1C72E-E360-4DE6-89D0-B534683579CC}" dt="2026-05-12T21:48:29.260" v="2953" actId="20577"/>
          <ac:spMkLst>
            <pc:docMk/>
            <pc:sldMk cId="1173260851" sldId="2147471863"/>
            <ac:spMk id="10" creationId="{B8D309C9-9A0C-FF8B-1D78-9D2E1E130CFF}"/>
          </ac:spMkLst>
        </pc:spChg>
        <pc:spChg chg="del">
          <ac:chgData name="Amy B Raimundo" userId="6094170b-0000-4283-b622-a0dd856ae204" providerId="ADAL" clId="{EFB1C72E-E360-4DE6-89D0-B534683579CC}" dt="2026-05-12T21:48:07.332" v="2948" actId="478"/>
          <ac:spMkLst>
            <pc:docMk/>
            <pc:sldMk cId="1173260851" sldId="2147471863"/>
            <ac:spMk id="12" creationId="{37C89426-7229-DCC2-9531-926BC0FCA27B}"/>
          </ac:spMkLst>
        </pc:spChg>
      </pc:sldChg>
      <pc:sldChg chg="modSp mod">
        <pc:chgData name="Amy B Raimundo" userId="6094170b-0000-4283-b622-a0dd856ae204" providerId="ADAL" clId="{EFB1C72E-E360-4DE6-89D0-B534683579CC}" dt="2026-05-12T20:58:04.818" v="1566" actId="20577"/>
        <pc:sldMkLst>
          <pc:docMk/>
          <pc:sldMk cId="3205755920" sldId="2147471864"/>
        </pc:sldMkLst>
        <pc:spChg chg="mod">
          <ac:chgData name="Amy B Raimundo" userId="6094170b-0000-4283-b622-a0dd856ae204" providerId="ADAL" clId="{EFB1C72E-E360-4DE6-89D0-B534683579CC}" dt="2026-05-12T20:58:04.818" v="1566" actId="20577"/>
          <ac:spMkLst>
            <pc:docMk/>
            <pc:sldMk cId="3205755920" sldId="2147471864"/>
            <ac:spMk id="5" creationId="{E15F50E3-58F3-EE04-6DBB-4D0B886AE6DB}"/>
          </ac:spMkLst>
        </pc:spChg>
      </pc:sldChg>
      <pc:sldChg chg="del">
        <pc:chgData name="Amy B Raimundo" userId="6094170b-0000-4283-b622-a0dd856ae204" providerId="ADAL" clId="{EFB1C72E-E360-4DE6-89D0-B534683579CC}" dt="2026-05-12T21:36:43.990" v="2800" actId="47"/>
        <pc:sldMkLst>
          <pc:docMk/>
          <pc:sldMk cId="1144093617" sldId="2147471865"/>
        </pc:sldMkLst>
      </pc:sldChg>
      <pc:sldChg chg="modSp mod">
        <pc:chgData name="Amy B Raimundo" userId="6094170b-0000-4283-b622-a0dd856ae204" providerId="ADAL" clId="{EFB1C72E-E360-4DE6-89D0-B534683579CC}" dt="2026-05-12T21:00:20.704" v="1596" actId="20577"/>
        <pc:sldMkLst>
          <pc:docMk/>
          <pc:sldMk cId="989492354" sldId="2147471868"/>
        </pc:sldMkLst>
        <pc:spChg chg="mod">
          <ac:chgData name="Amy B Raimundo" userId="6094170b-0000-4283-b622-a0dd856ae204" providerId="ADAL" clId="{EFB1C72E-E360-4DE6-89D0-B534683579CC}" dt="2026-05-12T20:42:28.680" v="502" actId="114"/>
          <ac:spMkLst>
            <pc:docMk/>
            <pc:sldMk cId="989492354" sldId="2147471868"/>
            <ac:spMk id="3" creationId="{C805281D-72DA-C31B-0872-23EBF47846A3}"/>
          </ac:spMkLst>
        </pc:spChg>
        <pc:spChg chg="mod">
          <ac:chgData name="Amy B Raimundo" userId="6094170b-0000-4283-b622-a0dd856ae204" providerId="ADAL" clId="{EFB1C72E-E360-4DE6-89D0-B534683579CC}" dt="2026-05-12T21:00:20.704" v="1596" actId="20577"/>
          <ac:spMkLst>
            <pc:docMk/>
            <pc:sldMk cId="989492354" sldId="2147471868"/>
            <ac:spMk id="4" creationId="{8F212918-11F2-80A9-9248-F174CCED8ACE}"/>
          </ac:spMkLst>
        </pc:spChg>
      </pc:sldChg>
      <pc:sldChg chg="modSp mod ord">
        <pc:chgData name="Amy B Raimundo" userId="6094170b-0000-4283-b622-a0dd856ae204" providerId="ADAL" clId="{EFB1C72E-E360-4DE6-89D0-B534683579CC}" dt="2026-05-12T22:29:32.194" v="3564" actId="313"/>
        <pc:sldMkLst>
          <pc:docMk/>
          <pc:sldMk cId="1105322728" sldId="2147471869"/>
        </pc:sldMkLst>
        <pc:spChg chg="mod">
          <ac:chgData name="Amy B Raimundo" userId="6094170b-0000-4283-b622-a0dd856ae204" providerId="ADAL" clId="{EFB1C72E-E360-4DE6-89D0-B534683579CC}" dt="2026-05-12T22:29:32.194" v="3564" actId="313"/>
          <ac:spMkLst>
            <pc:docMk/>
            <pc:sldMk cId="1105322728" sldId="2147471869"/>
            <ac:spMk id="3" creationId="{510E2D8B-4A3C-4381-9F0A-A77EED5932C2}"/>
          </ac:spMkLst>
        </pc:spChg>
        <pc:spChg chg="mod">
          <ac:chgData name="Amy B Raimundo" userId="6094170b-0000-4283-b622-a0dd856ae204" providerId="ADAL" clId="{EFB1C72E-E360-4DE6-89D0-B534683579CC}" dt="2026-05-12T21:00:26.423" v="1597" actId="20577"/>
          <ac:spMkLst>
            <pc:docMk/>
            <pc:sldMk cId="1105322728" sldId="2147471869"/>
            <ac:spMk id="4" creationId="{85CC1472-90E6-7381-6FFA-E3BD7209D6A5}"/>
          </ac:spMkLst>
        </pc:spChg>
        <pc:spChg chg="mod">
          <ac:chgData name="Amy B Raimundo" userId="6094170b-0000-4283-b622-a0dd856ae204" providerId="ADAL" clId="{EFB1C72E-E360-4DE6-89D0-B534683579CC}" dt="2026-05-12T22:25:38.837" v="3506" actId="20577"/>
          <ac:spMkLst>
            <pc:docMk/>
            <pc:sldMk cId="1105322728" sldId="2147471869"/>
            <ac:spMk id="5" creationId="{4F2F93C8-AC50-3630-3E11-A019BADF5557}"/>
          </ac:spMkLst>
        </pc:spChg>
      </pc:sldChg>
      <pc:sldChg chg="modSp mod ord">
        <pc:chgData name="Amy B Raimundo" userId="6094170b-0000-4283-b622-a0dd856ae204" providerId="ADAL" clId="{EFB1C72E-E360-4DE6-89D0-B534683579CC}" dt="2026-05-12T22:25:23.298" v="3503" actId="20577"/>
        <pc:sldMkLst>
          <pc:docMk/>
          <pc:sldMk cId="3508263355" sldId="2147471870"/>
        </pc:sldMkLst>
        <pc:spChg chg="mod">
          <ac:chgData name="Amy B Raimundo" userId="6094170b-0000-4283-b622-a0dd856ae204" providerId="ADAL" clId="{EFB1C72E-E360-4DE6-89D0-B534683579CC}" dt="2026-05-12T21:00:32.881" v="1598" actId="20577"/>
          <ac:spMkLst>
            <pc:docMk/>
            <pc:sldMk cId="3508263355" sldId="2147471870"/>
            <ac:spMk id="4" creationId="{F594079D-D0ED-E3C7-88D2-060EE8ED7981}"/>
          </ac:spMkLst>
        </pc:spChg>
        <pc:spChg chg="mod">
          <ac:chgData name="Amy B Raimundo" userId="6094170b-0000-4283-b622-a0dd856ae204" providerId="ADAL" clId="{EFB1C72E-E360-4DE6-89D0-B534683579CC}" dt="2026-05-12T22:25:23.298" v="3503" actId="20577"/>
          <ac:spMkLst>
            <pc:docMk/>
            <pc:sldMk cId="3508263355" sldId="2147471870"/>
            <ac:spMk id="5" creationId="{6DE25848-D9AD-53B8-F149-A0E33D59A289}"/>
          </ac:spMkLst>
        </pc:spChg>
      </pc:sldChg>
      <pc:sldChg chg="modSp mod">
        <pc:chgData name="Amy B Raimundo" userId="6094170b-0000-4283-b622-a0dd856ae204" providerId="ADAL" clId="{EFB1C72E-E360-4DE6-89D0-B534683579CC}" dt="2026-05-12T22:28:39.367" v="3557" actId="20577"/>
        <pc:sldMkLst>
          <pc:docMk/>
          <pc:sldMk cId="2528721027" sldId="2147471871"/>
        </pc:sldMkLst>
        <pc:spChg chg="mod">
          <ac:chgData name="Amy B Raimundo" userId="6094170b-0000-4283-b622-a0dd856ae204" providerId="ADAL" clId="{EFB1C72E-E360-4DE6-89D0-B534683579CC}" dt="2026-05-12T20:59:51.200" v="1585" actId="20577"/>
          <ac:spMkLst>
            <pc:docMk/>
            <pc:sldMk cId="2528721027" sldId="2147471871"/>
            <ac:spMk id="4" creationId="{501C05C0-6256-9BF4-2113-C9D32C81CC0F}"/>
          </ac:spMkLst>
        </pc:spChg>
        <pc:spChg chg="mod">
          <ac:chgData name="Amy B Raimundo" userId="6094170b-0000-4283-b622-a0dd856ae204" providerId="ADAL" clId="{EFB1C72E-E360-4DE6-89D0-B534683579CC}" dt="2026-05-12T22:28:39.367" v="3557" actId="20577"/>
          <ac:spMkLst>
            <pc:docMk/>
            <pc:sldMk cId="2528721027" sldId="2147471871"/>
            <ac:spMk id="5" creationId="{42E44301-19E4-058A-3DAE-8BC93EC2C05B}"/>
          </ac:spMkLst>
        </pc:spChg>
      </pc:sldChg>
      <pc:sldChg chg="modSp mod ord">
        <pc:chgData name="Amy B Raimundo" userId="6094170b-0000-4283-b622-a0dd856ae204" providerId="ADAL" clId="{EFB1C72E-E360-4DE6-89D0-B534683579CC}" dt="2026-05-12T22:30:30.169" v="3568" actId="20577"/>
        <pc:sldMkLst>
          <pc:docMk/>
          <pc:sldMk cId="872799712" sldId="2147471873"/>
        </pc:sldMkLst>
        <pc:spChg chg="mod">
          <ac:chgData name="Amy B Raimundo" userId="6094170b-0000-4283-b622-a0dd856ae204" providerId="ADAL" clId="{EFB1C72E-E360-4DE6-89D0-B534683579CC}" dt="2026-05-12T20:44:05.488" v="504" actId="20577"/>
          <ac:spMkLst>
            <pc:docMk/>
            <pc:sldMk cId="872799712" sldId="2147471873"/>
            <ac:spMk id="3" creationId="{5F104DA6-BE79-71B5-8A5A-1E2B05354BB0}"/>
          </ac:spMkLst>
        </pc:spChg>
        <pc:spChg chg="mod">
          <ac:chgData name="Amy B Raimundo" userId="6094170b-0000-4283-b622-a0dd856ae204" providerId="ADAL" clId="{EFB1C72E-E360-4DE6-89D0-B534683579CC}" dt="2026-05-12T20:59:43.931" v="1584" actId="20577"/>
          <ac:spMkLst>
            <pc:docMk/>
            <pc:sldMk cId="872799712" sldId="2147471873"/>
            <ac:spMk id="4" creationId="{A36970BC-DEEE-0167-AC29-4A1D6ADE4513}"/>
          </ac:spMkLst>
        </pc:spChg>
        <pc:spChg chg="mod">
          <ac:chgData name="Amy B Raimundo" userId="6094170b-0000-4283-b622-a0dd856ae204" providerId="ADAL" clId="{EFB1C72E-E360-4DE6-89D0-B534683579CC}" dt="2026-05-12T22:30:30.169" v="3568" actId="20577"/>
          <ac:spMkLst>
            <pc:docMk/>
            <pc:sldMk cId="872799712" sldId="2147471873"/>
            <ac:spMk id="5" creationId="{DE6917F3-A497-7900-0F46-9FE0B36D52FD}"/>
          </ac:spMkLst>
        </pc:spChg>
      </pc:sldChg>
      <pc:sldChg chg="modSp mod ord">
        <pc:chgData name="Amy B Raimundo" userId="6094170b-0000-4283-b622-a0dd856ae204" providerId="ADAL" clId="{EFB1C72E-E360-4DE6-89D0-B534683579CC}" dt="2026-05-12T22:25:55.614" v="3510" actId="20577"/>
        <pc:sldMkLst>
          <pc:docMk/>
          <pc:sldMk cId="2190990827" sldId="2147471874"/>
        </pc:sldMkLst>
        <pc:spChg chg="mod">
          <ac:chgData name="Amy B Raimundo" userId="6094170b-0000-4283-b622-a0dd856ae204" providerId="ADAL" clId="{EFB1C72E-E360-4DE6-89D0-B534683579CC}" dt="2026-05-12T21:01:00.385" v="1601" actId="20577"/>
          <ac:spMkLst>
            <pc:docMk/>
            <pc:sldMk cId="2190990827" sldId="2147471874"/>
            <ac:spMk id="3" creationId="{105FAAB5-3B52-3AEF-809A-C4236F5D0F5E}"/>
          </ac:spMkLst>
        </pc:spChg>
        <pc:spChg chg="mod">
          <ac:chgData name="Amy B Raimundo" userId="6094170b-0000-4283-b622-a0dd856ae204" providerId="ADAL" clId="{EFB1C72E-E360-4DE6-89D0-B534683579CC}" dt="2026-05-12T21:00:49.024" v="1600" actId="20577"/>
          <ac:spMkLst>
            <pc:docMk/>
            <pc:sldMk cId="2190990827" sldId="2147471874"/>
            <ac:spMk id="4" creationId="{F7D25269-2871-2ACE-74EA-7B433B622986}"/>
          </ac:spMkLst>
        </pc:spChg>
        <pc:spChg chg="mod">
          <ac:chgData name="Amy B Raimundo" userId="6094170b-0000-4283-b622-a0dd856ae204" providerId="ADAL" clId="{EFB1C72E-E360-4DE6-89D0-B534683579CC}" dt="2026-05-12T22:25:55.614" v="3510" actId="20577"/>
          <ac:spMkLst>
            <pc:docMk/>
            <pc:sldMk cId="2190990827" sldId="2147471874"/>
            <ac:spMk id="5" creationId="{F72AC2C2-D969-1A43-BD1B-5C880786F96D}"/>
          </ac:spMkLst>
        </pc:spChg>
      </pc:sldChg>
      <pc:sldChg chg="modSp mod">
        <pc:chgData name="Amy B Raimundo" userId="6094170b-0000-4283-b622-a0dd856ae204" providerId="ADAL" clId="{EFB1C72E-E360-4DE6-89D0-B534683579CC}" dt="2026-05-12T20:59:30.920" v="1582" actId="20577"/>
        <pc:sldMkLst>
          <pc:docMk/>
          <pc:sldMk cId="2519546866" sldId="2147471875"/>
        </pc:sldMkLst>
        <pc:spChg chg="mod">
          <ac:chgData name="Amy B Raimundo" userId="6094170b-0000-4283-b622-a0dd856ae204" providerId="ADAL" clId="{EFB1C72E-E360-4DE6-89D0-B534683579CC}" dt="2026-05-12T20:59:30.920" v="1582" actId="20577"/>
          <ac:spMkLst>
            <pc:docMk/>
            <pc:sldMk cId="2519546866" sldId="2147471875"/>
            <ac:spMk id="4" creationId="{E3A528A2-BE74-052D-D4C2-96FC3C73065B}"/>
          </ac:spMkLst>
        </pc:spChg>
      </pc:sldChg>
      <pc:sldChg chg="modSp mod ord">
        <pc:chgData name="Amy B Raimundo" userId="6094170b-0000-4283-b622-a0dd856ae204" providerId="ADAL" clId="{EFB1C72E-E360-4DE6-89D0-B534683579CC}" dt="2026-05-12T22:30:23.477" v="3567" actId="20577"/>
        <pc:sldMkLst>
          <pc:docMk/>
          <pc:sldMk cId="2568417355" sldId="2147471876"/>
        </pc:sldMkLst>
        <pc:spChg chg="mod">
          <ac:chgData name="Amy B Raimundo" userId="6094170b-0000-4283-b622-a0dd856ae204" providerId="ADAL" clId="{EFB1C72E-E360-4DE6-89D0-B534683579CC}" dt="2026-05-12T20:59:37.918" v="1583" actId="20577"/>
          <ac:spMkLst>
            <pc:docMk/>
            <pc:sldMk cId="2568417355" sldId="2147471876"/>
            <ac:spMk id="4" creationId="{32C01144-9090-60AD-1071-E0E3E51DC4B3}"/>
          </ac:spMkLst>
        </pc:spChg>
        <pc:spChg chg="mod">
          <ac:chgData name="Amy B Raimundo" userId="6094170b-0000-4283-b622-a0dd856ae204" providerId="ADAL" clId="{EFB1C72E-E360-4DE6-89D0-B534683579CC}" dt="2026-05-12T22:30:23.477" v="3567" actId="20577"/>
          <ac:spMkLst>
            <pc:docMk/>
            <pc:sldMk cId="2568417355" sldId="2147471876"/>
            <ac:spMk id="5" creationId="{D279DE2B-568C-9884-4AC8-8A9996CF6460}"/>
          </ac:spMkLst>
        </pc:spChg>
      </pc:sldChg>
      <pc:sldChg chg="modSp mod">
        <pc:chgData name="Amy B Raimundo" userId="6094170b-0000-4283-b622-a0dd856ae204" providerId="ADAL" clId="{EFB1C72E-E360-4DE6-89D0-B534683579CC}" dt="2026-05-12T22:31:00.349" v="3569" actId="20577"/>
        <pc:sldMkLst>
          <pc:docMk/>
          <pc:sldMk cId="4267600733" sldId="2147471877"/>
        </pc:sldMkLst>
        <pc:spChg chg="mod">
          <ac:chgData name="Amy B Raimundo" userId="6094170b-0000-4283-b622-a0dd856ae204" providerId="ADAL" clId="{EFB1C72E-E360-4DE6-89D0-B534683579CC}" dt="2026-05-12T22:31:00.349" v="3569" actId="20577"/>
          <ac:spMkLst>
            <pc:docMk/>
            <pc:sldMk cId="4267600733" sldId="2147471877"/>
            <ac:spMk id="3" creationId="{6E0B4A58-1C6F-144C-FCEE-8133A7D903B3}"/>
          </ac:spMkLst>
        </pc:spChg>
        <pc:spChg chg="mod">
          <ac:chgData name="Amy B Raimundo" userId="6094170b-0000-4283-b622-a0dd856ae204" providerId="ADAL" clId="{EFB1C72E-E360-4DE6-89D0-B534683579CC}" dt="2026-05-12T20:59:12.559" v="1581" actId="20577"/>
          <ac:spMkLst>
            <pc:docMk/>
            <pc:sldMk cId="4267600733" sldId="2147471877"/>
            <ac:spMk id="4" creationId="{0AFF21BF-042D-E7FE-D602-A8DA910F36DD}"/>
          </ac:spMkLst>
        </pc:spChg>
        <pc:spChg chg="mod">
          <ac:chgData name="Amy B Raimundo" userId="6094170b-0000-4283-b622-a0dd856ae204" providerId="ADAL" clId="{EFB1C72E-E360-4DE6-89D0-B534683579CC}" dt="2026-05-12T21:03:29.501" v="1658" actId="20577"/>
          <ac:spMkLst>
            <pc:docMk/>
            <pc:sldMk cId="4267600733" sldId="2147471877"/>
            <ac:spMk id="5" creationId="{B909C4D0-6B3F-7B6D-4BA1-0550BBBFA7CB}"/>
          </ac:spMkLst>
        </pc:spChg>
      </pc:sldChg>
      <pc:sldChg chg="modSp mod ord">
        <pc:chgData name="Amy B Raimundo" userId="6094170b-0000-4283-b622-a0dd856ae204" providerId="ADAL" clId="{EFB1C72E-E360-4DE6-89D0-B534683579CC}" dt="2026-05-12T22:26:02.164" v="3511" actId="20577"/>
        <pc:sldMkLst>
          <pc:docMk/>
          <pc:sldMk cId="3906180367" sldId="2147471878"/>
        </pc:sldMkLst>
        <pc:spChg chg="mod">
          <ac:chgData name="Amy B Raimundo" userId="6094170b-0000-4283-b622-a0dd856ae204" providerId="ADAL" clId="{EFB1C72E-E360-4DE6-89D0-B534683579CC}" dt="2026-05-12T21:00:43.015" v="1599" actId="20577"/>
          <ac:spMkLst>
            <pc:docMk/>
            <pc:sldMk cId="3906180367" sldId="2147471878"/>
            <ac:spMk id="4" creationId="{B5ECD8D3-3C57-A547-1C40-C5B4925D901A}"/>
          </ac:spMkLst>
        </pc:spChg>
        <pc:spChg chg="mod">
          <ac:chgData name="Amy B Raimundo" userId="6094170b-0000-4283-b622-a0dd856ae204" providerId="ADAL" clId="{EFB1C72E-E360-4DE6-89D0-B534683579CC}" dt="2026-05-12T22:26:02.164" v="3511" actId="20577"/>
          <ac:spMkLst>
            <pc:docMk/>
            <pc:sldMk cId="3906180367" sldId="2147471878"/>
            <ac:spMk id="5" creationId="{5459383A-C0FD-8061-C206-1BFD16CDB84C}"/>
          </ac:spMkLst>
        </pc:spChg>
      </pc:sldChg>
      <pc:sldChg chg="modSp mod">
        <pc:chgData name="Amy B Raimundo" userId="6094170b-0000-4283-b622-a0dd856ae204" providerId="ADAL" clId="{EFB1C72E-E360-4DE6-89D0-B534683579CC}" dt="2026-05-12T22:34:32.274" v="3625" actId="20577"/>
        <pc:sldMkLst>
          <pc:docMk/>
          <pc:sldMk cId="1058640062" sldId="2147471879"/>
        </pc:sldMkLst>
        <pc:spChg chg="mod">
          <ac:chgData name="Amy B Raimundo" userId="6094170b-0000-4283-b622-a0dd856ae204" providerId="ADAL" clId="{EFB1C72E-E360-4DE6-89D0-B534683579CC}" dt="2026-05-12T22:34:32.274" v="3625" actId="20577"/>
          <ac:spMkLst>
            <pc:docMk/>
            <pc:sldMk cId="1058640062" sldId="2147471879"/>
            <ac:spMk id="5" creationId="{E0175616-A990-01FF-A2FE-45B06BC18253}"/>
          </ac:spMkLst>
        </pc:spChg>
      </pc:sldChg>
      <pc:sldChg chg="modSp add mod">
        <pc:chgData name="Amy B Raimundo" userId="6094170b-0000-4283-b622-a0dd856ae204" providerId="ADAL" clId="{EFB1C72E-E360-4DE6-89D0-B534683579CC}" dt="2026-05-12T22:31:44.745" v="3570" actId="113"/>
        <pc:sldMkLst>
          <pc:docMk/>
          <pc:sldMk cId="2951617932" sldId="2147471880"/>
        </pc:sldMkLst>
        <pc:spChg chg="mod">
          <ac:chgData name="Amy B Raimundo" userId="6094170b-0000-4283-b622-a0dd856ae204" providerId="ADAL" clId="{EFB1C72E-E360-4DE6-89D0-B534683579CC}" dt="2026-05-12T22:31:44.745" v="3570" actId="113"/>
          <ac:spMkLst>
            <pc:docMk/>
            <pc:sldMk cId="2951617932" sldId="2147471880"/>
            <ac:spMk id="3" creationId="{C89B7C93-E042-8BA7-380D-97608BB55106}"/>
          </ac:spMkLst>
        </pc:spChg>
        <pc:spChg chg="mod">
          <ac:chgData name="Amy B Raimundo" userId="6094170b-0000-4283-b622-a0dd856ae204" providerId="ADAL" clId="{EFB1C72E-E360-4DE6-89D0-B534683579CC}" dt="2026-05-12T20:59:07.106" v="1580" actId="20577"/>
          <ac:spMkLst>
            <pc:docMk/>
            <pc:sldMk cId="2951617932" sldId="2147471880"/>
            <ac:spMk id="4" creationId="{1A511729-DA47-37AB-53EA-524C241BC94D}"/>
          </ac:spMkLst>
        </pc:spChg>
        <pc:spChg chg="mod">
          <ac:chgData name="Amy B Raimundo" userId="6094170b-0000-4283-b622-a0dd856ae204" providerId="ADAL" clId="{EFB1C72E-E360-4DE6-89D0-B534683579CC}" dt="2026-05-12T21:00:13.734" v="1595" actId="1036"/>
          <ac:spMkLst>
            <pc:docMk/>
            <pc:sldMk cId="2951617932" sldId="2147471880"/>
            <ac:spMk id="5" creationId="{8426879A-0BB8-51E1-8FA1-EB8518CADB5D}"/>
          </ac:spMkLst>
        </pc:spChg>
      </pc:sldChg>
      <pc:sldChg chg="modSp add mod">
        <pc:chgData name="Amy B Raimundo" userId="6094170b-0000-4283-b622-a0dd856ae204" providerId="ADAL" clId="{EFB1C72E-E360-4DE6-89D0-B534683579CC}" dt="2026-05-12T22:19:40.137" v="3462" actId="20577"/>
        <pc:sldMkLst>
          <pc:docMk/>
          <pc:sldMk cId="620576839" sldId="2147471881"/>
        </pc:sldMkLst>
        <pc:spChg chg="mod">
          <ac:chgData name="Amy B Raimundo" userId="6094170b-0000-4283-b622-a0dd856ae204" providerId="ADAL" clId="{EFB1C72E-E360-4DE6-89D0-B534683579CC}" dt="2026-05-12T22:19:40.137" v="3462" actId="20577"/>
          <ac:spMkLst>
            <pc:docMk/>
            <pc:sldMk cId="620576839" sldId="2147471881"/>
            <ac:spMk id="3" creationId="{2F8482A0-E8C5-329F-8B57-E0DE0CDE1788}"/>
          </ac:spMkLst>
        </pc:spChg>
        <pc:spChg chg="mod">
          <ac:chgData name="Amy B Raimundo" userId="6094170b-0000-4283-b622-a0dd856ae204" providerId="ADAL" clId="{EFB1C72E-E360-4DE6-89D0-B534683579CC}" dt="2026-05-12T20:58:14.208" v="1568" actId="20577"/>
          <ac:spMkLst>
            <pc:docMk/>
            <pc:sldMk cId="620576839" sldId="2147471881"/>
            <ac:spMk id="5" creationId="{71530AEB-B56C-C503-84DC-11D38829AF21}"/>
          </ac:spMkLst>
        </pc:spChg>
      </pc:sldChg>
      <pc:sldChg chg="addSp delSp modSp add mod">
        <pc:chgData name="Amy B Raimundo" userId="6094170b-0000-4283-b622-a0dd856ae204" providerId="ADAL" clId="{EFB1C72E-E360-4DE6-89D0-B534683579CC}" dt="2026-05-12T22:34:04.966" v="3608" actId="20577"/>
        <pc:sldMkLst>
          <pc:docMk/>
          <pc:sldMk cId="2258218436" sldId="2147471882"/>
        </pc:sldMkLst>
        <pc:spChg chg="mod">
          <ac:chgData name="Amy B Raimundo" userId="6094170b-0000-4283-b622-a0dd856ae204" providerId="ADAL" clId="{EFB1C72E-E360-4DE6-89D0-B534683579CC}" dt="2026-05-12T22:34:04.966" v="3608" actId="20577"/>
          <ac:spMkLst>
            <pc:docMk/>
            <pc:sldMk cId="2258218436" sldId="2147471882"/>
            <ac:spMk id="3" creationId="{9729D87B-3709-B714-9A37-10442DE0A04C}"/>
          </ac:spMkLst>
        </pc:spChg>
        <pc:spChg chg="mod">
          <ac:chgData name="Amy B Raimundo" userId="6094170b-0000-4283-b622-a0dd856ae204" providerId="ADAL" clId="{EFB1C72E-E360-4DE6-89D0-B534683579CC}" dt="2026-05-12T21:30:52.874" v="2542" actId="1035"/>
          <ac:spMkLst>
            <pc:docMk/>
            <pc:sldMk cId="2258218436" sldId="2147471882"/>
            <ac:spMk id="4" creationId="{C32C672E-7E13-15B3-9AB6-2C8748DB3B1D}"/>
          </ac:spMkLst>
        </pc:spChg>
        <pc:spChg chg="add mod">
          <ac:chgData name="Amy B Raimundo" userId="6094170b-0000-4283-b622-a0dd856ae204" providerId="ADAL" clId="{EFB1C72E-E360-4DE6-89D0-B534683579CC}" dt="2026-05-12T21:30:36.136" v="2529" actId="207"/>
          <ac:spMkLst>
            <pc:docMk/>
            <pc:sldMk cId="2258218436" sldId="2147471882"/>
            <ac:spMk id="5" creationId="{5B8BCB13-D391-21D2-6509-5C87AEC25055}"/>
          </ac:spMkLst>
        </pc:spChg>
        <pc:spChg chg="add del mod">
          <ac:chgData name="Amy B Raimundo" userId="6094170b-0000-4283-b622-a0dd856ae204" providerId="ADAL" clId="{EFB1C72E-E360-4DE6-89D0-B534683579CC}" dt="2026-05-12T21:18:00.232" v="2122" actId="478"/>
          <ac:spMkLst>
            <pc:docMk/>
            <pc:sldMk cId="2258218436" sldId="2147471882"/>
            <ac:spMk id="6" creationId="{66D16862-3BB6-E8C9-B407-63E9525D093F}"/>
          </ac:spMkLst>
        </pc:spChg>
        <pc:spChg chg="add del mod">
          <ac:chgData name="Amy B Raimundo" userId="6094170b-0000-4283-b622-a0dd856ae204" providerId="ADAL" clId="{EFB1C72E-E360-4DE6-89D0-B534683579CC}" dt="2026-05-12T21:21:20.561" v="2288" actId="478"/>
          <ac:spMkLst>
            <pc:docMk/>
            <pc:sldMk cId="2258218436" sldId="2147471882"/>
            <ac:spMk id="7" creationId="{FD3B2393-80AA-593E-21A2-8FEC8D54064E}"/>
          </ac:spMkLst>
        </pc:spChg>
        <pc:spChg chg="add mod">
          <ac:chgData name="Amy B Raimundo" userId="6094170b-0000-4283-b622-a0dd856ae204" providerId="ADAL" clId="{EFB1C72E-E360-4DE6-89D0-B534683579CC}" dt="2026-05-12T21:34:03.922" v="2745" actId="20577"/>
          <ac:spMkLst>
            <pc:docMk/>
            <pc:sldMk cId="2258218436" sldId="2147471882"/>
            <ac:spMk id="8" creationId="{EAAC5311-4E51-2949-739F-669C903B873F}"/>
          </ac:spMkLst>
        </pc:spChg>
        <pc:spChg chg="add mod">
          <ac:chgData name="Amy B Raimundo" userId="6094170b-0000-4283-b622-a0dd856ae204" providerId="ADAL" clId="{EFB1C72E-E360-4DE6-89D0-B534683579CC}" dt="2026-05-12T21:30:52.874" v="2542" actId="1035"/>
          <ac:spMkLst>
            <pc:docMk/>
            <pc:sldMk cId="2258218436" sldId="2147471882"/>
            <ac:spMk id="9" creationId="{0A1A318B-9560-60B7-3EAF-0AED80692485}"/>
          </ac:spMkLst>
        </pc:spChg>
        <pc:spChg chg="mod">
          <ac:chgData name="Amy B Raimundo" userId="6094170b-0000-4283-b622-a0dd856ae204" providerId="ADAL" clId="{EFB1C72E-E360-4DE6-89D0-B534683579CC}" dt="2026-05-12T21:36:17.989" v="2799" actId="20577"/>
          <ac:spMkLst>
            <pc:docMk/>
            <pc:sldMk cId="2258218436" sldId="2147471882"/>
            <ac:spMk id="24" creationId="{72056FE4-5EE1-34D6-1EBD-18F2423CDB74}"/>
          </ac:spMkLst>
        </pc:spChg>
        <pc:spChg chg="mod">
          <ac:chgData name="Amy B Raimundo" userId="6094170b-0000-4283-b622-a0dd856ae204" providerId="ADAL" clId="{EFB1C72E-E360-4DE6-89D0-B534683579CC}" dt="2026-05-12T21:34:56.470" v="2754" actId="20577"/>
          <ac:spMkLst>
            <pc:docMk/>
            <pc:sldMk cId="2258218436" sldId="2147471882"/>
            <ac:spMk id="35" creationId="{9D5A77EF-AC92-28DB-F9E6-2660F29631F0}"/>
          </ac:spMkLst>
        </pc:spChg>
        <pc:spChg chg="mod">
          <ac:chgData name="Amy B Raimundo" userId="6094170b-0000-4283-b622-a0dd856ae204" providerId="ADAL" clId="{EFB1C72E-E360-4DE6-89D0-B534683579CC}" dt="2026-05-12T21:28:44.257" v="2509" actId="1038"/>
          <ac:spMkLst>
            <pc:docMk/>
            <pc:sldMk cId="2258218436" sldId="2147471882"/>
            <ac:spMk id="55" creationId="{28DC6A68-BBF4-039E-08AE-2BB55141D4D0}"/>
          </ac:spMkLst>
        </pc:spChg>
      </pc:sldChg>
      <pc:sldChg chg="delSp modSp add mod">
        <pc:chgData name="Amy B Raimundo" userId="6094170b-0000-4283-b622-a0dd856ae204" providerId="ADAL" clId="{EFB1C72E-E360-4DE6-89D0-B534683579CC}" dt="2026-05-12T21:49:35.995" v="2954" actId="14100"/>
        <pc:sldMkLst>
          <pc:docMk/>
          <pc:sldMk cId="3389577709" sldId="2147471883"/>
        </pc:sldMkLst>
        <pc:spChg chg="mod">
          <ac:chgData name="Amy B Raimundo" userId="6094170b-0000-4283-b622-a0dd856ae204" providerId="ADAL" clId="{EFB1C72E-E360-4DE6-89D0-B534683579CC}" dt="2026-05-12T21:49:35.995" v="2954" actId="14100"/>
          <ac:spMkLst>
            <pc:docMk/>
            <pc:sldMk cId="3389577709" sldId="2147471883"/>
            <ac:spMk id="4" creationId="{C0D32E26-9431-7062-E00F-8DEC29F8DE1B}"/>
          </ac:spMkLst>
        </pc:spChg>
        <pc:spChg chg="mod">
          <ac:chgData name="Amy B Raimundo" userId="6094170b-0000-4283-b622-a0dd856ae204" providerId="ADAL" clId="{EFB1C72E-E360-4DE6-89D0-B534683579CC}" dt="2026-05-12T21:49:35.995" v="2954" actId="14100"/>
          <ac:spMkLst>
            <pc:docMk/>
            <pc:sldMk cId="3389577709" sldId="2147471883"/>
            <ac:spMk id="5" creationId="{A9EFBB6D-BBD4-7762-8010-D93E40673ADC}"/>
          </ac:spMkLst>
        </pc:spChg>
        <pc:spChg chg="mod">
          <ac:chgData name="Amy B Raimundo" userId="6094170b-0000-4283-b622-a0dd856ae204" providerId="ADAL" clId="{EFB1C72E-E360-4DE6-89D0-B534683579CC}" dt="2026-05-12T21:45:46.474" v="2921" actId="1036"/>
          <ac:spMkLst>
            <pc:docMk/>
            <pc:sldMk cId="3389577709" sldId="2147471883"/>
            <ac:spMk id="6" creationId="{58B697CB-CF77-4ECF-62C6-D6C0E74BE503}"/>
          </ac:spMkLst>
        </pc:spChg>
        <pc:spChg chg="mod">
          <ac:chgData name="Amy B Raimundo" userId="6094170b-0000-4283-b622-a0dd856ae204" providerId="ADAL" clId="{EFB1C72E-E360-4DE6-89D0-B534683579CC}" dt="2026-05-12T21:45:46.474" v="2921" actId="1036"/>
          <ac:spMkLst>
            <pc:docMk/>
            <pc:sldMk cId="3389577709" sldId="2147471883"/>
            <ac:spMk id="8" creationId="{E3B4AD70-F4F6-C2BB-A598-C910C496EAF1}"/>
          </ac:spMkLst>
        </pc:spChg>
        <pc:spChg chg="mod">
          <ac:chgData name="Amy B Raimundo" userId="6094170b-0000-4283-b622-a0dd856ae204" providerId="ADAL" clId="{EFB1C72E-E360-4DE6-89D0-B534683579CC}" dt="2026-05-12T21:45:29.329" v="2919" actId="12789"/>
          <ac:spMkLst>
            <pc:docMk/>
            <pc:sldMk cId="3389577709" sldId="2147471883"/>
            <ac:spMk id="10" creationId="{196135C4-D3DA-8389-0B3F-CAF272B01FCC}"/>
          </ac:spMkLst>
        </pc:spChg>
        <pc:spChg chg="mod">
          <ac:chgData name="Amy B Raimundo" userId="6094170b-0000-4283-b622-a0dd856ae204" providerId="ADAL" clId="{EFB1C72E-E360-4DE6-89D0-B534683579CC}" dt="2026-05-12T21:45:29.329" v="2919" actId="12789"/>
          <ac:spMkLst>
            <pc:docMk/>
            <pc:sldMk cId="3389577709" sldId="2147471883"/>
            <ac:spMk id="11" creationId="{46E9E78F-F425-A1B6-9A53-F3162CB6FDCC}"/>
          </ac:spMkLst>
        </pc:spChg>
        <pc:spChg chg="del">
          <ac:chgData name="Amy B Raimundo" userId="6094170b-0000-4283-b622-a0dd856ae204" providerId="ADAL" clId="{EFB1C72E-E360-4DE6-89D0-B534683579CC}" dt="2026-05-12T21:39:11.679" v="2832" actId="478"/>
          <ac:spMkLst>
            <pc:docMk/>
            <pc:sldMk cId="3389577709" sldId="2147471883"/>
            <ac:spMk id="12" creationId="{6B7EB64F-74F4-1F39-CD28-E3801981E856}"/>
          </ac:spMkLst>
        </pc:spChg>
      </pc:sldChg>
      <pc:sldChg chg="add">
        <pc:chgData name="Amy B Raimundo" userId="6094170b-0000-4283-b622-a0dd856ae204" providerId="ADAL" clId="{EFB1C72E-E360-4DE6-89D0-B534683579CC}" dt="2026-05-13T14:40:36.979" v="3626"/>
        <pc:sldMkLst>
          <pc:docMk/>
          <pc:sldMk cId="3475786678" sldId="21474718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4DCDDA0B-DF34-CD40-87E5-4E44FA580760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12268F35-C4BE-004F-9A9A-090ACD012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1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21F78-2309-EDB3-4274-A0F55DAE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8195E-F7C3-8DA0-893B-4E13F52FE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3458FE-FEF5-CDA9-11F4-A82C84C5F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3473A-6F2E-39B0-B35F-96FF913F8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71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DDA23-8D0F-087C-E1CB-69528E0B3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66D70-70BF-D70B-BC37-AD9377A20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E6B6D2-F5F5-7C5F-E7FE-69BDEB772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390A7-69B0-507B-11BB-D38D19AAE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4A711-9528-69E4-19AA-F50C68743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36956-1CBF-99E2-6869-A3F90D8184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3A971-2DA2-EF08-1338-8606056F7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898D3-AD45-BA2A-1237-85B231AFD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77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C4181-8EB8-3ABF-3A04-63ED14B7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D1FF7-E5C1-3DA3-5029-29DE711BD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943C2-D1A1-9442-FFD7-192B02DC4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445F-1701-7CC0-491D-AD793A2A6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7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B179D-0E58-0659-5158-55276668D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C37992-4CC3-1488-4A53-197CC7A78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C86B4-E247-293D-E58F-171035DE7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2DD45-588B-FA7B-666E-F8EA07B1B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56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51E2F-5037-F5DC-1637-1424027A9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2F81B-2DAB-17F8-FF52-6DE897D29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F46E9-05F5-7B5B-AE5D-BDCA2FB8E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DD1D5D-E4BC-D13C-2C00-2AF28C28A1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80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DFD65-FFFB-5BEB-764C-163D0B7B6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95C93-93EF-AED5-4B4E-54F010553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E4F82-AEE3-EE5B-E2F6-EA463D0EF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CACF5-36B5-14A1-5BF5-24C492667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09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946D0-FEFC-2665-85AA-415A541D9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E510C-A477-FE1F-86B5-7BF7BCF74C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5716B-918F-2238-CF0F-624F3B6D8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1B60F-45DF-D4F2-19D2-68D7ADEF4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6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3AB21-9032-B5B1-CECA-A26E970E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094AB-2E9E-1A40-5533-F2A397DEB1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31120-18E8-C5E7-0465-0CCBC6619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431DD-4F3B-5063-8BBA-64D07AC27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96B4-02D1-7688-0F46-1320945CC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9A26D-B648-7CD6-C49B-201F71F64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36657-A07D-7E19-E6F2-F1B559E39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0E1D6-ACDD-C353-C507-766715F3B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84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7AF29-8B86-D66E-7130-342D4693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C93BE-9A05-B145-2EE0-D0182E6ECE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77469-4B28-4AC1-03B9-89814E3AF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5E156-480E-FD6E-5A96-23D0524B1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97E76-43A4-B7DE-C459-8108C5F91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DF372-ED27-E635-4C58-9DF2E9EE5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24BE56-4873-A0E8-BD70-67C3FC0BA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534C7-5081-831B-F42A-691F4F3F0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254">
              <a:defRPr/>
            </a:pPr>
            <a:fld id="{12268F35-C4BE-004F-9A9A-090ACD0126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254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29155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FA1D5-6CB0-C431-A088-6AC227575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2BFB0-1C8E-78F1-C8BF-FAED71CE6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D2067-5924-E83D-294B-1B6333324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319F-CC1F-18E3-A13B-EE09A31F0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19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4C09D-8B41-3CD6-3B59-E1A46D36D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63686-E308-4AE1-2C01-83CFAE32F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37951-7084-8604-BCD3-7B433B740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F7D83-7218-7833-C8A2-989C2947D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7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254">
              <a:defRPr/>
            </a:pPr>
            <a:fld id="{12268F35-C4BE-004F-9A9A-090ACD0126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25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100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9BE10-A171-2F75-7590-240B1287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F8D46D-0C61-3217-A403-89ECA7059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31DF4D-33BC-6E97-8013-55B3CFC70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6D4A-389E-8C55-BCE8-910C987C9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254">
              <a:defRPr/>
            </a:pPr>
            <a:fld id="{12268F35-C4BE-004F-9A9A-090ACD0126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254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4844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16CF6-4AC1-145B-F1D8-04059C767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38034-46E9-185B-AF46-61F2125C1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F83C7-486D-72C0-FC00-9A445BB7B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BB555-697E-F5A5-1D07-62BA32DA8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254">
              <a:defRPr/>
            </a:pPr>
            <a:fld id="{12268F35-C4BE-004F-9A9A-090ACD0126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254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93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BFE3F-DD33-E17B-43EC-7C61D0E4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5FD1E-48F4-A2F3-4BEE-35B32B193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393F7-831F-2040-9F61-BC3F84F39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0B4EB-999A-F6C9-99A3-AA0CB910D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254">
              <a:defRPr/>
            </a:pPr>
            <a:fld id="{12268F35-C4BE-004F-9A9A-090ACD0126E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254">
                <a:defRPr/>
              </a:pPr>
              <a:t>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1354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641">
              <a:defRPr/>
            </a:pPr>
            <a:r>
              <a:rPr lang="en-US"/>
              <a:t>Top line: changes to the 9 boxes &gt; hand off to each associate to talk through each of the 3/9 subtheme boxes (high level); slide 10 as the talk track (unmet need and market activity are the WHY) and an example of one company in each space to highlight (Why, What, Who)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587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7F86DB-75AE-4309-A4D5-61533141032D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587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91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5CE32-4293-3CEC-3C41-1C9743BF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C7487-F2C6-577F-5E82-074278AC7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2F61B9-FEC0-C08D-A74F-87F2E1A30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641">
              <a:defRPr/>
            </a:pPr>
            <a:r>
              <a:rPr lang="en-US"/>
              <a:t>Top line: changes to the 9 boxes &gt; hand off to each associate to talk through each of the 3/9 subtheme boxes (high level); slide 10 as the talk track (unmet need and market activity are the WHY) and an example of one company in each space to highlight (Why, What, Who)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4EFF9-C639-1E85-733F-F4A16C0DC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28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6B7E-37A4-1227-E78C-34CFD42EA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C1902E-019A-7DB0-94CE-559C72445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8B172F-0DC2-9988-D931-6F41FE32B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7DC13-7883-4ACA-5D4D-CE54FFBE5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F86DB-75AE-4309-A4D5-61533141032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05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4B7FA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512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" y="114598"/>
            <a:ext cx="5214986" cy="10687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53" y="1425389"/>
            <a:ext cx="5192311" cy="4807535"/>
          </a:xfrm>
        </p:spPr>
        <p:txBody>
          <a:bodyPr/>
          <a:lstStyle>
            <a:lvl5pPr marL="18285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85361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AA9D61-BA21-CE43-92AD-79F20E6012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6D44776-1667-E248-A036-4ADE9A3868D2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D136F-B9DF-C446-B4C2-4D7B0C3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3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A6DA-5AA6-2841-A043-17B5148CB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53649-1269-9847-9678-C3364E02C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2CE7-B32B-764E-A0F7-107D710CF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D4C63-54DD-8840-9E9F-B68B56EFE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BC331-A8F8-4842-B426-3471D703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7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0437-AA5A-DD4B-A366-990957D2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0B44D-4CD0-A440-8BE6-CF133CBF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120E-2443-2643-9123-4A7EBD5F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C33CD-DF72-B24E-A29C-23B80122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63A9-0E1C-8F40-BD4C-96579030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5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2105A-1B1C-844E-890A-21B3632BC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9656-E87B-704A-B161-A9F0524C7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3C0F9-5357-C742-888C-799EA151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F5B9E-008D-484E-AFD0-98C03F3E3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A7DE3-7E6B-4E4F-8061-4771B090E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82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D952-1530-134E-B28C-1835CDA57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BE732-545C-794D-A794-259695CF8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FB4A0-5D69-FA44-A447-B0840FAAA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8F5EC-11B1-B448-B6B5-7FEC1538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AFF3A-22BC-374F-8AE0-B5073562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12129-EC07-4F42-919F-C042F4638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486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7649-5398-0240-BF60-5D35E7F4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73C6A-97CC-AE4B-BC4D-B8A46CFC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C8878-1341-F240-A010-1552B980A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CA5DD-8437-024E-B32D-E341D7633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A7BE6-68E2-F74E-81CF-7917722AE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B5661-CE49-B147-8A55-0CBA702CB8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F53368-05CA-7248-ACE0-038EF531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C6694A-7E2E-EB4F-803A-C6AF921F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719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A935-98D9-874B-8AA7-C643DF4D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1C030-05D2-6241-8B6B-2EC5A198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538A6-C321-834D-8DEA-6E999CAC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D2A4EC-7847-FC42-A448-B756BEF2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99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7B5E36-FAFF-A748-805C-E2702FE4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2C8AA-A21E-2245-B258-5019223E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D5278-1067-EB40-A52C-5947EB98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5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D50F-F209-7640-8EFA-FB5789BD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0F7E-B1EB-0A40-BAA7-9DED180D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E0252-A630-F643-883B-B6A5D753C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D1639-E04E-5C4A-B0E4-7A0AF06E8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DD59D-7462-C04C-A101-3DCC4569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4489F-EC07-FF4A-9FA7-E91AC3EE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2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9250" indent="-349250"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3275" indent="-346075"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8888" indent="-344488"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07FD234-2EF8-BE44-8BB7-8C93FD9B5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361A-5723-4A48-BAFE-164806CBDE92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48B1C10-2AAE-BE4F-9571-6775C606F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3CB749A-ED04-4548-B336-9E4B4D47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1202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DB1E-3429-104E-B2B4-22822079E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EC4F4-E492-994B-A938-BB8AC8AC8D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AF23E-69E9-0448-B8CE-FA7BDE1FD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F93C-DBB3-A345-9C8B-4C8E6873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EC5BD-BFC0-DE41-825C-8BA7712E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A1164-58C6-D744-B7CB-25E27A2C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49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AE032-1FD1-D246-B379-7CCD225DE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CC1A8-15C7-CE46-AC68-EC579F79E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F424F-0798-A24D-AF83-B8A876BB1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3A1DA-1BC2-294C-908A-F1CC4C46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9D120-6370-0248-924E-21ED0737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91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3E30A-98BB-1541-8F1C-36967EF8E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239C3-78E7-7341-A89B-7C895460D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F2811-B53C-1242-BD47-E9DA5B0A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5028E83-C77B-1B49-BB0A-E04E22B695B7}" type="datetimeFigureOut">
              <a:rPr lang="en-US" smtClean="0"/>
              <a:t>5/12/2026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3C7A4-908B-4545-AA75-0281C336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70E1B-13AC-C54A-87E8-070CAEF3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A6CFF57-8013-D74D-96B6-FAE6839AA2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0276-CC63-2F4B-9BEE-87A963355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590195"/>
            <a:ext cx="6858000" cy="2387600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1980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95D80EC-3F21-BE4F-BBFD-FDB399C97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4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57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4B7FA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1" indent="0" algn="ctr">
              <a:buNone/>
              <a:defRPr sz="1600"/>
            </a:lvl4pPr>
            <a:lvl5pPr marL="1828708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5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4B7FA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48B1C10-2AAE-BE4F-9571-6775C606FF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BDDE84-A7F9-42DE-806E-0743BC4EB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D06B-BAB7-DD42-8932-F090D53E83DE}" type="datetime1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17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380F-CE95-A443-80ED-F5090D162E37}" type="datetime1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6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1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20A0-1386-624B-8AFA-968B35D3C486}" type="datetime1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80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D06B-BAB7-DD42-8932-F090D53E83DE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309F86-DB71-C54D-84A0-DFF2F28F1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3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8570-A360-674C-8696-17026B01542D}" type="datetime1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1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FC90-1A20-794F-B9B5-C87307B6C555}" type="datetime1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61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399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8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46A7-F8B9-7F40-98D3-84A036265A82}" type="datetime1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38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4" indent="0">
              <a:buNone/>
              <a:defRPr sz="2400"/>
            </a:lvl3pPr>
            <a:lvl4pPr marL="1371531" indent="0">
              <a:buNone/>
              <a:defRPr sz="2000"/>
            </a:lvl4pPr>
            <a:lvl5pPr marL="1828708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399"/>
            </a:lvl2pPr>
            <a:lvl3pPr marL="914354" indent="0">
              <a:buNone/>
              <a:defRPr sz="1200"/>
            </a:lvl3pPr>
            <a:lvl4pPr marL="1371531" indent="0">
              <a:buNone/>
              <a:defRPr sz="1000"/>
            </a:lvl4pPr>
            <a:lvl5pPr marL="1828708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5104-ED1F-C947-9962-F3B39B444D2B}" type="datetime1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039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E0FC-F9EB-8846-8A64-72FEC5A681B7}" type="datetime1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68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BAC-C52E-1B45-BE7F-175B989D7163}" type="datetime1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2750" y="6449115"/>
            <a:ext cx="2057400" cy="365125"/>
          </a:xfrm>
          <a:prstGeom prst="rect">
            <a:avLst/>
          </a:prstGeom>
        </p:spPr>
        <p:txBody>
          <a:bodyPr/>
          <a:lstStyle/>
          <a:p>
            <a:fld id="{5DBDDE84-A7F9-42DE-806E-0743BC4EB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86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" y="114598"/>
            <a:ext cx="5214986" cy="10687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53" y="1425389"/>
            <a:ext cx="5192311" cy="4807535"/>
          </a:xfrm>
        </p:spPr>
        <p:txBody>
          <a:bodyPr/>
          <a:lstStyle>
            <a:lvl5pPr marL="182854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757940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E380F-CE95-A443-80ED-F5090D162E37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20222F2-0789-DB40-8416-927BC9FB9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96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F20A0-1386-624B-8AFA-968B35D3C486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6F8DDD2-46E3-2040-866D-27A54625BD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6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8570-A360-674C-8696-17026B01542D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7045EFC-4E75-AC4A-8917-2747FD5A7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DFC90-1A20-794F-B9B5-C87307B6C555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74114A-C65F-694E-A30F-9DD79F258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7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746A7-F8B9-7F40-98D3-84A036265A82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0675A1C-E592-2642-9F29-724BA9608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3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5104-ED1F-C947-9962-F3B39B444D2B}" type="datetime1">
              <a:rPr lang="en-US" smtClean="0"/>
              <a:t>5/12/2026</a:t>
            </a:fld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AC95D07-C996-C84E-8F46-8A85824C5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5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41721"/>
            <a:ext cx="7886700" cy="463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3F2C3-8DFC-B74D-8426-63F7A7FE9A1B}" type="datetime1">
              <a:rPr lang="en-US" smtClean="0"/>
              <a:t>5/12/2026</a:t>
            </a:fld>
            <a:endParaRPr lang="en-US" dirty="0"/>
          </a:p>
        </p:txBody>
      </p:sp>
      <p:pic>
        <p:nvPicPr>
          <p:cNvPr id="11" name="Picture 403" descr="C:\Users\H070268\Desktop\Work\Templates\KPV Logo.jpg">
            <a:extLst>
              <a:ext uri="{FF2B5EF4-FFF2-40B4-BE49-F238E27FC236}">
                <a16:creationId xmlns:a16="http://schemas.microsoft.com/office/drawing/2014/main" id="{517848DD-1CC7-6046-9F81-275C7CA22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7" y="6411159"/>
            <a:ext cx="3265334" cy="2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173A5B9-6CCE-1D4D-AB49-51F322A7D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2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4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B7FA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74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93" r:id="rId9"/>
    <p:sldLayoutId id="2147483710" r:id="rId10"/>
    <p:sldLayoutId id="2147483794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7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BAE6065C-4E06-5547-9932-EB988147B3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6106886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61068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27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D0143CD-DE2D-5D48-A2CE-71E401A21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4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3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3F2C3-8DFC-B74D-8426-63F7A7FE9A1B}" type="datetime1">
              <a:rPr lang="en-US" smtClean="0"/>
              <a:t>5/12/2026</a:t>
            </a:fld>
            <a:endParaRPr lang="en-US"/>
          </a:p>
        </p:txBody>
      </p:sp>
      <p:pic>
        <p:nvPicPr>
          <p:cNvPr id="11" name="Picture 403" descr="C:\Users\H070268\Desktop\Work\Templates\KPV Logo.jpg">
            <a:extLst>
              <a:ext uri="{FF2B5EF4-FFF2-40B4-BE49-F238E27FC236}">
                <a16:creationId xmlns:a16="http://schemas.microsoft.com/office/drawing/2014/main" id="{517848DD-1CC7-6046-9F81-275C7CA22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8" y="6411160"/>
            <a:ext cx="3265334" cy="2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173A5B9-6CCE-1D4D-AB49-51F322A7D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5271" y="6396083"/>
            <a:ext cx="2057400" cy="365125"/>
          </a:xfrm>
          <a:prstGeom prst="rect">
            <a:avLst/>
          </a:prstGeom>
        </p:spPr>
        <p:txBody>
          <a:bodyPr anchor="b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BDDE84-A7F9-42DE-806E-0743BC4EB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6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B7FA7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43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75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tiff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29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jpeg"/><Relationship Id="rId30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7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0BDF0FD2-0154-E447-A9D3-702AF3E7BBD2}"/>
              </a:ext>
            </a:extLst>
          </p:cNvPr>
          <p:cNvSpPr/>
          <p:nvPr/>
        </p:nvSpPr>
        <p:spPr>
          <a:xfrm>
            <a:off x="0" y="0"/>
            <a:ext cx="11004884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6106886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610688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A227AD-9806-514E-8D09-7D19B068A5F1}"/>
              </a:ext>
            </a:extLst>
          </p:cNvPr>
          <p:cNvSpPr txBox="1">
            <a:spLocks/>
          </p:cNvSpPr>
          <p:nvPr/>
        </p:nvSpPr>
        <p:spPr>
          <a:xfrm>
            <a:off x="429337" y="1679046"/>
            <a:ext cx="8281526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600" dirty="0">
                <a:latin typeface="Franklin Gothic Medium" panose="020B0603020102020204"/>
              </a:rPr>
              <a:t>Strategic Investing for Growth </a:t>
            </a:r>
          </a:p>
          <a:p>
            <a:pPr defTabSz="685800">
              <a:defRPr/>
            </a:pPr>
            <a:r>
              <a:rPr lang="en-US" sz="3600" dirty="0">
                <a:latin typeface="Franklin Gothic Medium" panose="020B0603020102020204"/>
              </a:rPr>
              <a:t>&amp; Innovation</a:t>
            </a:r>
            <a:br>
              <a:rPr lang="en-US" sz="3600" dirty="0">
                <a:latin typeface="Franklin Gothic Medium" panose="020B0603020102020204"/>
              </a:rPr>
            </a:br>
            <a:endParaRPr lang="en-US" sz="3600" dirty="0">
              <a:latin typeface="Franklin Gothic Medium" panose="020B0603020102020204"/>
            </a:endParaRPr>
          </a:p>
          <a:p>
            <a:pPr defTabSz="685800">
              <a:defRPr/>
            </a:pPr>
            <a:r>
              <a:rPr lang="en-US" sz="2600" dirty="0">
                <a:latin typeface="Franklin Gothic Medium" panose="020B0603020102020204"/>
              </a:rPr>
              <a:t>Amy Raimundo, Kaiser Permanente Ventures</a:t>
            </a:r>
            <a:endParaRPr lang="en-US" sz="2600" dirty="0">
              <a:latin typeface="Calibri Light" panose="020F03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0417DD-C8BB-DE41-839E-BA5DF0C4716B}"/>
              </a:ext>
            </a:extLst>
          </p:cNvPr>
          <p:cNvSpPr/>
          <p:nvPr/>
        </p:nvSpPr>
        <p:spPr>
          <a:xfrm>
            <a:off x="4398650" y="3573764"/>
            <a:ext cx="342900" cy="20574"/>
          </a:xfrm>
          <a:prstGeom prst="rect">
            <a:avLst/>
          </a:prstGeom>
          <a:solidFill>
            <a:srgbClr val="4B7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800">
              <a:defRPr/>
            </a:pPr>
            <a:endParaRPr lang="en-US" sz="1350" kern="0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755D02-F436-4922-8D5B-9C773F5CDC19}"/>
              </a:ext>
            </a:extLst>
          </p:cNvPr>
          <p:cNvSpPr txBox="1">
            <a:spLocks/>
          </p:cNvSpPr>
          <p:nvPr/>
        </p:nvSpPr>
        <p:spPr>
          <a:xfrm>
            <a:off x="1998350" y="3765129"/>
            <a:ext cx="5143500" cy="38353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Book" panose="020B0503020102020204"/>
              </a:rPr>
              <a:t>May 20, 2026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AAD1576-DDC0-41E6-ABCE-3DA47B4F07FF}"/>
              </a:ext>
            </a:extLst>
          </p:cNvPr>
          <p:cNvSpPr txBox="1">
            <a:spLocks/>
          </p:cNvSpPr>
          <p:nvPr/>
        </p:nvSpPr>
        <p:spPr>
          <a:xfrm>
            <a:off x="3830761" y="6395963"/>
            <a:ext cx="5152534" cy="2985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spcBef>
                <a:spcPts val="750"/>
              </a:spcBef>
              <a:defRPr/>
            </a:pPr>
            <a:r>
              <a:rPr lang="en-US" sz="1350" dirty="0">
                <a:solidFill>
                  <a:prstClr val="white"/>
                </a:solidFill>
                <a:latin typeface="Franklin Gothic Book" panose="020B0503020102020204"/>
              </a:rPr>
              <a:t>Confidential: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44415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EEBC9A-5B71-2EF9-38D2-B9A2AA6FE040}"/>
              </a:ext>
            </a:extLst>
          </p:cNvPr>
          <p:cNvSpPr txBox="1">
            <a:spLocks/>
          </p:cNvSpPr>
          <p:nvPr/>
        </p:nvSpPr>
        <p:spPr>
          <a:xfrm>
            <a:off x="356423" y="153046"/>
            <a:ext cx="7863652" cy="501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/>
              <a:t>KP Investing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Investment Themes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A39E383-B835-C8E7-BFBD-D844EB268A66}"/>
              </a:ext>
            </a:extLst>
          </p:cNvPr>
          <p:cNvSpPr/>
          <p:nvPr/>
        </p:nvSpPr>
        <p:spPr>
          <a:xfrm>
            <a:off x="3243132" y="3090815"/>
            <a:ext cx="2839520" cy="15197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77502B-0692-46BA-A6C1-5E331A0CA8C2}"/>
              </a:ext>
            </a:extLst>
          </p:cNvPr>
          <p:cNvSpPr/>
          <p:nvPr/>
        </p:nvSpPr>
        <p:spPr>
          <a:xfrm>
            <a:off x="3228857" y="1210128"/>
            <a:ext cx="2839520" cy="16954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A599AD-B962-262B-E8F3-D826F0E02B4F}"/>
              </a:ext>
            </a:extLst>
          </p:cNvPr>
          <p:cNvGrpSpPr/>
          <p:nvPr/>
        </p:nvGrpSpPr>
        <p:grpSpPr>
          <a:xfrm>
            <a:off x="399064" y="1295014"/>
            <a:ext cx="2788263" cy="1595458"/>
            <a:chOff x="6798708" y="1245541"/>
            <a:chExt cx="3097731" cy="166892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C2A719A-6EBD-C6F3-D6ED-3972AC1A0112}"/>
                </a:ext>
              </a:extLst>
            </p:cNvPr>
            <p:cNvSpPr/>
            <p:nvPr/>
          </p:nvSpPr>
          <p:spPr>
            <a:xfrm>
              <a:off x="6798708" y="1247405"/>
              <a:ext cx="3091249" cy="1667059"/>
            </a:xfrm>
            <a:prstGeom prst="round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1EEA0B4-46DB-DA2B-E6A1-095A29F53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900"/>
            <a:stretch/>
          </p:blipFill>
          <p:spPr>
            <a:xfrm>
              <a:off x="6805499" y="1245541"/>
              <a:ext cx="3090940" cy="566936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277CE4C-EEFD-33A7-D337-79E9FD452A31}"/>
              </a:ext>
            </a:extLst>
          </p:cNvPr>
          <p:cNvSpPr txBox="1"/>
          <p:nvPr/>
        </p:nvSpPr>
        <p:spPr>
          <a:xfrm>
            <a:off x="673462" y="1378469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Pharmacy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DFC8777-1D72-8C5C-953B-B46460FE7422}"/>
              </a:ext>
            </a:extLst>
          </p:cNvPr>
          <p:cNvGrpSpPr/>
          <p:nvPr/>
        </p:nvGrpSpPr>
        <p:grpSpPr>
          <a:xfrm>
            <a:off x="396147" y="2977141"/>
            <a:ext cx="2788263" cy="1629534"/>
            <a:chOff x="6798708" y="1245540"/>
            <a:chExt cx="3097731" cy="166892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14A84B9-D456-8A2E-F602-5A6A9B60565C}"/>
                </a:ext>
              </a:extLst>
            </p:cNvPr>
            <p:cNvSpPr/>
            <p:nvPr/>
          </p:nvSpPr>
          <p:spPr>
            <a:xfrm>
              <a:off x="6798708" y="1247405"/>
              <a:ext cx="3091249" cy="1667059"/>
            </a:xfrm>
            <a:prstGeom prst="round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B044134-FB9C-3315-818D-F39DEDC8D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900"/>
            <a:stretch/>
          </p:blipFill>
          <p:spPr>
            <a:xfrm>
              <a:off x="6805499" y="1245540"/>
              <a:ext cx="3090940" cy="667404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52DC8F2-0397-C251-9E89-BDF3B5A00A7A}"/>
              </a:ext>
            </a:extLst>
          </p:cNvPr>
          <p:cNvSpPr txBox="1"/>
          <p:nvPr/>
        </p:nvSpPr>
        <p:spPr>
          <a:xfrm>
            <a:off x="369353" y="3095779"/>
            <a:ext cx="2811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Patient Experience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4C754B53-8C94-1988-2590-DE3F83E30DF3}"/>
              </a:ext>
            </a:extLst>
          </p:cNvPr>
          <p:cNvGrpSpPr/>
          <p:nvPr/>
        </p:nvGrpSpPr>
        <p:grpSpPr>
          <a:xfrm>
            <a:off x="396147" y="4671018"/>
            <a:ext cx="2788263" cy="1539539"/>
            <a:chOff x="6798708" y="1245540"/>
            <a:chExt cx="3097731" cy="1668924"/>
          </a:xfrm>
        </p:grpSpPr>
        <p:sp>
          <p:nvSpPr>
            <p:cNvPr id="1025" name="Rectangle: Rounded Corners 1024">
              <a:extLst>
                <a:ext uri="{FF2B5EF4-FFF2-40B4-BE49-F238E27FC236}">
                  <a16:creationId xmlns:a16="http://schemas.microsoft.com/office/drawing/2014/main" id="{E2A614F0-0454-32EA-321D-0135A2F63062}"/>
                </a:ext>
              </a:extLst>
            </p:cNvPr>
            <p:cNvSpPr/>
            <p:nvPr/>
          </p:nvSpPr>
          <p:spPr>
            <a:xfrm>
              <a:off x="6798708" y="1247405"/>
              <a:ext cx="3091249" cy="1667059"/>
            </a:xfrm>
            <a:prstGeom prst="round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2ACFF1B3-53AC-9941-59A1-1AD76D202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900"/>
            <a:stretch/>
          </p:blipFill>
          <p:spPr>
            <a:xfrm>
              <a:off x="6805499" y="1245540"/>
              <a:ext cx="3090940" cy="667404"/>
            </a:xfrm>
            <a:prstGeom prst="rect">
              <a:avLst/>
            </a:prstGeom>
          </p:spPr>
        </p:pic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03DD314-773D-ED5E-B1BA-0502184FD603}"/>
              </a:ext>
            </a:extLst>
          </p:cNvPr>
          <p:cNvSpPr txBox="1"/>
          <p:nvPr/>
        </p:nvSpPr>
        <p:spPr>
          <a:xfrm>
            <a:off x="175447" y="4769264"/>
            <a:ext cx="3153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  <a:sym typeface="Wingdings" pitchFamily="2" charset="2"/>
              </a:rPr>
              <a:t>Government LOB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3B477876-9F32-0CF8-29F3-7A4664BB1E16}"/>
              </a:ext>
            </a:extLst>
          </p:cNvPr>
          <p:cNvGrpSpPr/>
          <p:nvPr/>
        </p:nvGrpSpPr>
        <p:grpSpPr>
          <a:xfrm>
            <a:off x="3267263" y="1295055"/>
            <a:ext cx="2782428" cy="1600725"/>
            <a:chOff x="4385216" y="1236397"/>
            <a:chExt cx="3091248" cy="1671376"/>
          </a:xfrm>
        </p:grpSpPr>
        <p:sp>
          <p:nvSpPr>
            <p:cNvPr id="1033" name="Rectangle: Rounded Corners 1032">
              <a:extLst>
                <a:ext uri="{FF2B5EF4-FFF2-40B4-BE49-F238E27FC236}">
                  <a16:creationId xmlns:a16="http://schemas.microsoft.com/office/drawing/2014/main" id="{F44ECEB9-F792-66DD-807E-14C0D13D7AF6}"/>
                </a:ext>
              </a:extLst>
            </p:cNvPr>
            <p:cNvSpPr/>
            <p:nvPr/>
          </p:nvSpPr>
          <p:spPr>
            <a:xfrm>
              <a:off x="4385216" y="1245489"/>
              <a:ext cx="3091248" cy="1662284"/>
            </a:xfrm>
            <a:prstGeom prst="roundRect">
              <a:avLst/>
            </a:prstGeom>
            <a:noFill/>
            <a:ln w="25400">
              <a:solidFill>
                <a:srgbClr val="427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8CBF5596-CECF-64ED-A2C5-FDEA2CD56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900"/>
            <a:stretch/>
          </p:blipFill>
          <p:spPr>
            <a:xfrm>
              <a:off x="4385370" y="1236397"/>
              <a:ext cx="3090940" cy="587307"/>
            </a:xfrm>
            <a:prstGeom prst="rect">
              <a:avLst/>
            </a:prstGeom>
          </p:spPr>
        </p:pic>
      </p:grpSp>
      <p:sp>
        <p:nvSpPr>
          <p:cNvPr id="1037" name="TextBox 1036">
            <a:extLst>
              <a:ext uri="{FF2B5EF4-FFF2-40B4-BE49-F238E27FC236}">
                <a16:creationId xmlns:a16="http://schemas.microsoft.com/office/drawing/2014/main" id="{77F85B16-BF79-45D4-2B30-764615B07F49}"/>
              </a:ext>
            </a:extLst>
          </p:cNvPr>
          <p:cNvSpPr txBox="1"/>
          <p:nvPr/>
        </p:nvSpPr>
        <p:spPr>
          <a:xfrm>
            <a:off x="3570207" y="1378469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Workforce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FC8012BD-8D8A-058A-7932-50CA4E9A85EA}"/>
              </a:ext>
            </a:extLst>
          </p:cNvPr>
          <p:cNvGrpSpPr/>
          <p:nvPr/>
        </p:nvGrpSpPr>
        <p:grpSpPr>
          <a:xfrm>
            <a:off x="3265255" y="2969498"/>
            <a:ext cx="2782428" cy="1634392"/>
            <a:chOff x="4385216" y="1236397"/>
            <a:chExt cx="3091248" cy="1671376"/>
          </a:xfrm>
        </p:grpSpPr>
        <p:sp>
          <p:nvSpPr>
            <p:cNvPr id="1039" name="Rectangle: Rounded Corners 1038">
              <a:extLst>
                <a:ext uri="{FF2B5EF4-FFF2-40B4-BE49-F238E27FC236}">
                  <a16:creationId xmlns:a16="http://schemas.microsoft.com/office/drawing/2014/main" id="{2B699884-E789-4E56-38D8-E3EE8A8FD2E1}"/>
                </a:ext>
              </a:extLst>
            </p:cNvPr>
            <p:cNvSpPr/>
            <p:nvPr/>
          </p:nvSpPr>
          <p:spPr>
            <a:xfrm>
              <a:off x="4385216" y="1245489"/>
              <a:ext cx="3091248" cy="1662284"/>
            </a:xfrm>
            <a:prstGeom prst="roundRect">
              <a:avLst/>
            </a:prstGeom>
            <a:noFill/>
            <a:ln w="25400">
              <a:solidFill>
                <a:srgbClr val="427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7028F0DE-D1CC-D2CA-085C-12B3BE714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900"/>
            <a:stretch/>
          </p:blipFill>
          <p:spPr>
            <a:xfrm>
              <a:off x="4385370" y="1236397"/>
              <a:ext cx="3090940" cy="667404"/>
            </a:xfrm>
            <a:prstGeom prst="rect">
              <a:avLst/>
            </a:prstGeom>
          </p:spPr>
        </p:pic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CBEFCE41-ACB4-2B95-B62E-48E8E971E9F3}"/>
              </a:ext>
            </a:extLst>
          </p:cNvPr>
          <p:cNvSpPr txBox="1"/>
          <p:nvPr/>
        </p:nvSpPr>
        <p:spPr>
          <a:xfrm>
            <a:off x="3479251" y="3078348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Home</a:t>
            </a: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D7BA1192-4B2F-A6DA-7682-4ED3996EC3AE}"/>
              </a:ext>
            </a:extLst>
          </p:cNvPr>
          <p:cNvGrpSpPr/>
          <p:nvPr/>
        </p:nvGrpSpPr>
        <p:grpSpPr>
          <a:xfrm>
            <a:off x="6122047" y="3007909"/>
            <a:ext cx="2783012" cy="1598765"/>
            <a:chOff x="7627426" y="3017927"/>
            <a:chExt cx="3091897" cy="1669286"/>
          </a:xfrm>
        </p:grpSpPr>
        <p:sp>
          <p:nvSpPr>
            <p:cNvPr id="1047" name="Rectangle: Rounded Corners 1046">
              <a:extLst>
                <a:ext uri="{FF2B5EF4-FFF2-40B4-BE49-F238E27FC236}">
                  <a16:creationId xmlns:a16="http://schemas.microsoft.com/office/drawing/2014/main" id="{9A36C928-0F83-1395-DDC5-7FB4309B3885}"/>
                </a:ext>
              </a:extLst>
            </p:cNvPr>
            <p:cNvSpPr/>
            <p:nvPr/>
          </p:nvSpPr>
          <p:spPr>
            <a:xfrm>
              <a:off x="7628074" y="3020154"/>
              <a:ext cx="3091249" cy="1667059"/>
            </a:xfrm>
            <a:prstGeom prst="roundRect">
              <a:avLst/>
            </a:prstGeom>
            <a:noFill/>
            <a:ln w="25400">
              <a:solidFill>
                <a:srgbClr val="4B7F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679" marR="0" lvl="0" indent="-91679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EDD949DB-0248-129B-BF0F-506E824F2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764"/>
            <a:stretch/>
          </p:blipFill>
          <p:spPr>
            <a:xfrm>
              <a:off x="7627426" y="3017927"/>
              <a:ext cx="3090940" cy="675174"/>
            </a:xfrm>
            <a:prstGeom prst="rect">
              <a:avLst/>
            </a:prstGeom>
          </p:spPr>
        </p:pic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DE9E4880-5323-3E5F-40B8-B35D5F2FB04D}"/>
              </a:ext>
            </a:extLst>
          </p:cNvPr>
          <p:cNvSpPr txBox="1"/>
          <p:nvPr/>
        </p:nvSpPr>
        <p:spPr>
          <a:xfrm>
            <a:off x="6081679" y="2932154"/>
            <a:ext cx="2707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  <a:sym typeface="Wingdings" pitchFamily="2" charset="2"/>
              </a:rPr>
              <a:t>Operational Optimization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D8C4F3-F62C-7733-399D-6E64841FA0BC}"/>
              </a:ext>
            </a:extLst>
          </p:cNvPr>
          <p:cNvGrpSpPr/>
          <p:nvPr/>
        </p:nvGrpSpPr>
        <p:grpSpPr>
          <a:xfrm>
            <a:off x="3271678" y="4671018"/>
            <a:ext cx="2782428" cy="1535648"/>
            <a:chOff x="4385216" y="1236397"/>
            <a:chExt cx="3091248" cy="16713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B28D6FD-8AD1-5A19-6C06-21605C65136E}"/>
                </a:ext>
              </a:extLst>
            </p:cNvPr>
            <p:cNvSpPr/>
            <p:nvPr/>
          </p:nvSpPr>
          <p:spPr>
            <a:xfrm>
              <a:off x="4385216" y="1245489"/>
              <a:ext cx="3091248" cy="1662284"/>
            </a:xfrm>
            <a:prstGeom prst="roundRect">
              <a:avLst/>
            </a:prstGeom>
            <a:noFill/>
            <a:ln w="25400">
              <a:solidFill>
                <a:srgbClr val="427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EB71D0-CA33-BC10-189E-7721ECDD7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900"/>
            <a:stretch/>
          </p:blipFill>
          <p:spPr>
            <a:xfrm>
              <a:off x="4385370" y="1236397"/>
              <a:ext cx="3090940" cy="6674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9F3996-27CB-2846-C48C-EDA2EB1B9EDF}"/>
              </a:ext>
            </a:extLst>
          </p:cNvPr>
          <p:cNvSpPr txBox="1"/>
          <p:nvPr/>
        </p:nvSpPr>
        <p:spPr>
          <a:xfrm>
            <a:off x="3178576" y="4623070"/>
            <a:ext cx="292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High Resource Conditions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992BB4-BCFF-E0C8-0561-7E410E654B7E}"/>
              </a:ext>
            </a:extLst>
          </p:cNvPr>
          <p:cNvGrpSpPr/>
          <p:nvPr/>
        </p:nvGrpSpPr>
        <p:grpSpPr>
          <a:xfrm>
            <a:off x="6134357" y="4674007"/>
            <a:ext cx="2783012" cy="1537700"/>
            <a:chOff x="7627426" y="3017927"/>
            <a:chExt cx="3091897" cy="166928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8418519-3570-5734-4F9F-7025BE8D102C}"/>
                </a:ext>
              </a:extLst>
            </p:cNvPr>
            <p:cNvSpPr/>
            <p:nvPr/>
          </p:nvSpPr>
          <p:spPr>
            <a:xfrm>
              <a:off x="7628074" y="3020154"/>
              <a:ext cx="3091249" cy="1667059"/>
            </a:xfrm>
            <a:prstGeom prst="roundRect">
              <a:avLst/>
            </a:prstGeom>
            <a:noFill/>
            <a:ln w="25400">
              <a:solidFill>
                <a:srgbClr val="4B7F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679" marR="0" lvl="0" indent="-91679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4D2DE6B-6F6F-9B3E-9EA8-16A2DC3C6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764"/>
            <a:stretch/>
          </p:blipFill>
          <p:spPr>
            <a:xfrm>
              <a:off x="7627426" y="3017927"/>
              <a:ext cx="3090940" cy="636383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84BFE6C-2A1C-82B7-E459-FDDE08F645B7}"/>
              </a:ext>
            </a:extLst>
          </p:cNvPr>
          <p:cNvSpPr txBox="1"/>
          <p:nvPr/>
        </p:nvSpPr>
        <p:spPr>
          <a:xfrm>
            <a:off x="6257127" y="4769264"/>
            <a:ext cx="2415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  <a:sym typeface="Wingdings" pitchFamily="2" charset="2"/>
              </a:rPr>
              <a:t>InsurTech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9773F2-8375-EA47-9053-B351C249AF75}"/>
              </a:ext>
            </a:extLst>
          </p:cNvPr>
          <p:cNvSpPr txBox="1"/>
          <p:nvPr/>
        </p:nvSpPr>
        <p:spPr>
          <a:xfrm>
            <a:off x="367071" y="625353"/>
            <a:ext cx="832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 panose="020B0604020202020204" pitchFamily="34" charset="-34"/>
              </a:rPr>
              <a:t>KP Ventures has identified 9 key areas we are targeting proactively based on our understanding of KP priorities and the venture capital activity.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6734D3-FFC2-5D2A-36A2-31A3807EE263}"/>
              </a:ext>
            </a:extLst>
          </p:cNvPr>
          <p:cNvSpPr txBox="1"/>
          <p:nvPr/>
        </p:nvSpPr>
        <p:spPr>
          <a:xfrm>
            <a:off x="494750" y="1922748"/>
            <a:ext cx="2647295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High-cost Drug Management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Predictive Analytics 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Medication Optimization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1E7B6A-4316-EEAF-44A3-9E24018309B4}"/>
              </a:ext>
            </a:extLst>
          </p:cNvPr>
          <p:cNvSpPr txBox="1"/>
          <p:nvPr/>
        </p:nvSpPr>
        <p:spPr>
          <a:xfrm>
            <a:off x="3340035" y="1701522"/>
            <a:ext cx="283952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Franklin Gothic Book"/>
              <a:ea typeface="+mn-ea"/>
              <a:cs typeface="Arial"/>
            </a:endParaRP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Arial"/>
              </a:rPr>
              <a:t>Administrative Simplicity 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Franklin Gothic Book"/>
              <a:ea typeface="+mn-ea"/>
              <a:cs typeface="Arial"/>
            </a:endParaRP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Arial"/>
              </a:rPr>
              <a:t>Demand Planning &amp; Scheduling 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Franklin Gothic Book"/>
              <a:ea typeface="+mn-ea"/>
              <a:cs typeface="Arial"/>
            </a:endParaRP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Clinical Decision Support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11E9A2-7B36-D0FA-354B-F08D1115E050}"/>
              </a:ext>
            </a:extLst>
          </p:cNvPr>
          <p:cNvSpPr txBox="1"/>
          <p:nvPr/>
        </p:nvSpPr>
        <p:spPr>
          <a:xfrm>
            <a:off x="494750" y="3685382"/>
            <a:ext cx="2782150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Patient Navigation 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Virtual Specialty Care</a:t>
            </a:r>
            <a:endParaRPr kumimoji="0" lang="en-US" sz="1100" b="0" i="0" u="none" strike="sng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itchFamily="34" charset="0"/>
            </a:endParaRP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Patient Facing AI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B7D16A-09F5-7B53-882E-18680CCD1951}"/>
              </a:ext>
            </a:extLst>
          </p:cNvPr>
          <p:cNvSpPr txBox="1"/>
          <p:nvPr/>
        </p:nvSpPr>
        <p:spPr>
          <a:xfrm>
            <a:off x="3389196" y="3685382"/>
            <a:ext cx="2373982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Last Mile Logistics 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Home Diagnostics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Transitions of Care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3EC0BA-F4D7-B5E7-9858-B4218FADE75D}"/>
              </a:ext>
            </a:extLst>
          </p:cNvPr>
          <p:cNvSpPr txBox="1"/>
          <p:nvPr/>
        </p:nvSpPr>
        <p:spPr>
          <a:xfrm>
            <a:off x="6226055" y="3685382"/>
            <a:ext cx="2690453" cy="702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Arial"/>
              </a:rPr>
              <a:t>Back-Office Efficiency </a:t>
            </a: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Data Analytics Infrastructure</a:t>
            </a: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Smart Hospital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0AED18-993A-B29A-AC45-A4FB6A46D3B7}"/>
              </a:ext>
            </a:extLst>
          </p:cNvPr>
          <p:cNvSpPr txBox="1"/>
          <p:nvPr/>
        </p:nvSpPr>
        <p:spPr>
          <a:xfrm>
            <a:off x="494750" y="5337400"/>
            <a:ext cx="2537505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Complex Care Management 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Member Engagement &amp; Activation 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Documentation &amp; Reporting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40C431-F3A0-992A-1251-D2CB3A876C4D}"/>
              </a:ext>
            </a:extLst>
          </p:cNvPr>
          <p:cNvSpPr txBox="1"/>
          <p:nvPr/>
        </p:nvSpPr>
        <p:spPr>
          <a:xfrm>
            <a:off x="3389197" y="5392836"/>
            <a:ext cx="1326642" cy="48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Kidney Disease 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Oncology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CAAD16-B779-9D8E-E459-063C02BCB155}"/>
              </a:ext>
            </a:extLst>
          </p:cNvPr>
          <p:cNvSpPr txBox="1"/>
          <p:nvPr/>
        </p:nvSpPr>
        <p:spPr>
          <a:xfrm>
            <a:off x="6176187" y="5316884"/>
            <a:ext cx="2775237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Revenue Cycle &amp; Payment Integrity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Member Attraction &amp; Retention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Value-based Care Enablement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BEAD9BA-0779-4011-780E-043592F5CB15}"/>
              </a:ext>
            </a:extLst>
          </p:cNvPr>
          <p:cNvSpPr txBox="1">
            <a:spLocks/>
          </p:cNvSpPr>
          <p:nvPr/>
        </p:nvSpPr>
        <p:spPr>
          <a:xfrm>
            <a:off x="6853681" y="6315709"/>
            <a:ext cx="2057400" cy="36230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EA175-AE2B-44AC-9873-D23BD2A383D9}"/>
              </a:ext>
            </a:extLst>
          </p:cNvPr>
          <p:cNvSpPr txBox="1"/>
          <p:nvPr/>
        </p:nvSpPr>
        <p:spPr>
          <a:xfrm>
            <a:off x="6227296" y="1922748"/>
            <a:ext cx="2792604" cy="7027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Arial"/>
              </a:rPr>
              <a:t>Access and Affordability</a:t>
            </a: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Rural Care</a:t>
            </a:r>
          </a:p>
          <a:p>
            <a:pPr marL="121920" marR="0" lvl="0" indent="-12192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Disparities in Care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B616FC-4C78-AF98-68C1-46AEC6EC46E0}"/>
              </a:ext>
            </a:extLst>
          </p:cNvPr>
          <p:cNvGrpSpPr/>
          <p:nvPr/>
        </p:nvGrpSpPr>
        <p:grpSpPr>
          <a:xfrm>
            <a:off x="6147151" y="1294251"/>
            <a:ext cx="2783012" cy="1598765"/>
            <a:chOff x="7627426" y="3017927"/>
            <a:chExt cx="3091897" cy="16692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0074BBD-EEB4-DF19-A18A-CFAADAC71A78}"/>
                </a:ext>
              </a:extLst>
            </p:cNvPr>
            <p:cNvSpPr/>
            <p:nvPr/>
          </p:nvSpPr>
          <p:spPr>
            <a:xfrm>
              <a:off x="7628074" y="3020154"/>
              <a:ext cx="3091249" cy="1667059"/>
            </a:xfrm>
            <a:prstGeom prst="roundRect">
              <a:avLst/>
            </a:prstGeom>
            <a:noFill/>
            <a:ln w="25400">
              <a:solidFill>
                <a:srgbClr val="4B7F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679" marR="0" lvl="0" indent="-91679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43B0F7-67BB-74A0-0F5E-B05FECBF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764"/>
            <a:stretch/>
          </p:blipFill>
          <p:spPr>
            <a:xfrm>
              <a:off x="7627426" y="3017927"/>
              <a:ext cx="3090940" cy="58813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4EC3AEA-CD88-4CA6-C3D9-21116A591BBC}"/>
              </a:ext>
            </a:extLst>
          </p:cNvPr>
          <p:cNvSpPr txBox="1"/>
          <p:nvPr/>
        </p:nvSpPr>
        <p:spPr>
          <a:xfrm>
            <a:off x="6467177" y="1378469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Health Equity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E095A-CB28-9D66-7187-DC3195256821}"/>
              </a:ext>
            </a:extLst>
          </p:cNvPr>
          <p:cNvSpPr txBox="1"/>
          <p:nvPr/>
        </p:nvSpPr>
        <p:spPr>
          <a:xfrm>
            <a:off x="4765632" y="5392836"/>
            <a:ext cx="1326642" cy="702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MSK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</a:rPr>
              <a:t>Mental Health</a:t>
            </a:r>
          </a:p>
          <a:p>
            <a:pPr marL="122238" marR="0" lvl="0" indent="-12223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146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E4268-6BE2-1809-DB74-16A7A4448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CAE5177-FCAB-E1F0-683D-62A89D85679C}"/>
              </a:ext>
            </a:extLst>
          </p:cNvPr>
          <p:cNvSpPr txBox="1">
            <a:spLocks/>
          </p:cNvSpPr>
          <p:nvPr/>
        </p:nvSpPr>
        <p:spPr>
          <a:xfrm>
            <a:off x="356423" y="153046"/>
            <a:ext cx="7863652" cy="5013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KP Investing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Portfolio Companies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1E734E-E586-1682-ABFF-CA37A5050DEB}"/>
              </a:ext>
            </a:extLst>
          </p:cNvPr>
          <p:cNvSpPr/>
          <p:nvPr/>
        </p:nvSpPr>
        <p:spPr>
          <a:xfrm>
            <a:off x="3243132" y="3090815"/>
            <a:ext cx="2839520" cy="15197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6E64E3-7E0A-A42D-7BAC-3CAF52AB66F9}"/>
              </a:ext>
            </a:extLst>
          </p:cNvPr>
          <p:cNvSpPr/>
          <p:nvPr/>
        </p:nvSpPr>
        <p:spPr>
          <a:xfrm>
            <a:off x="3228857" y="1210128"/>
            <a:ext cx="2839520" cy="16954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BCFB65-46D7-EF2F-9319-417D52FE0251}"/>
              </a:ext>
            </a:extLst>
          </p:cNvPr>
          <p:cNvGrpSpPr/>
          <p:nvPr/>
        </p:nvGrpSpPr>
        <p:grpSpPr>
          <a:xfrm>
            <a:off x="399064" y="1295014"/>
            <a:ext cx="2788263" cy="1595458"/>
            <a:chOff x="6798708" y="1245541"/>
            <a:chExt cx="3097731" cy="166892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C2334BD0-2983-2339-43AA-6E7F3160AA1F}"/>
                </a:ext>
              </a:extLst>
            </p:cNvPr>
            <p:cNvSpPr/>
            <p:nvPr/>
          </p:nvSpPr>
          <p:spPr>
            <a:xfrm>
              <a:off x="6798708" y="1247405"/>
              <a:ext cx="3091249" cy="1667059"/>
            </a:xfrm>
            <a:prstGeom prst="round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F502099-B783-632D-FB96-4673C6925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900"/>
            <a:stretch/>
          </p:blipFill>
          <p:spPr>
            <a:xfrm>
              <a:off x="6805499" y="1245541"/>
              <a:ext cx="3090940" cy="566936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2B06B40-C4C9-EE09-E598-93F4A2746109}"/>
              </a:ext>
            </a:extLst>
          </p:cNvPr>
          <p:cNvSpPr txBox="1"/>
          <p:nvPr/>
        </p:nvSpPr>
        <p:spPr>
          <a:xfrm>
            <a:off x="673462" y="1378469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Pharmacy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C49D007-5715-040A-1636-DB149BE80E4E}"/>
              </a:ext>
            </a:extLst>
          </p:cNvPr>
          <p:cNvGrpSpPr/>
          <p:nvPr/>
        </p:nvGrpSpPr>
        <p:grpSpPr>
          <a:xfrm>
            <a:off x="396147" y="2977141"/>
            <a:ext cx="2788263" cy="1629534"/>
            <a:chOff x="6798708" y="1245540"/>
            <a:chExt cx="3097731" cy="166892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97C33F64-AAC9-3559-C2ED-093A43A7E3E5}"/>
                </a:ext>
              </a:extLst>
            </p:cNvPr>
            <p:cNvSpPr/>
            <p:nvPr/>
          </p:nvSpPr>
          <p:spPr>
            <a:xfrm>
              <a:off x="6798708" y="1247405"/>
              <a:ext cx="3091249" cy="1667059"/>
            </a:xfrm>
            <a:prstGeom prst="round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240163-D4F2-CD16-6E2E-B5F2CCB69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900"/>
            <a:stretch/>
          </p:blipFill>
          <p:spPr>
            <a:xfrm>
              <a:off x="6805499" y="1245540"/>
              <a:ext cx="3090940" cy="667404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B48D730-F26F-56FD-E184-260BBCC9E957}"/>
              </a:ext>
            </a:extLst>
          </p:cNvPr>
          <p:cNvSpPr txBox="1"/>
          <p:nvPr/>
        </p:nvSpPr>
        <p:spPr>
          <a:xfrm>
            <a:off x="369353" y="3086154"/>
            <a:ext cx="2811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Patient Experience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2665521A-A65A-FB97-0943-D73D8B5CA95F}"/>
              </a:ext>
            </a:extLst>
          </p:cNvPr>
          <p:cNvGrpSpPr/>
          <p:nvPr/>
        </p:nvGrpSpPr>
        <p:grpSpPr>
          <a:xfrm>
            <a:off x="396147" y="4671018"/>
            <a:ext cx="2788263" cy="1635745"/>
            <a:chOff x="6798708" y="1245540"/>
            <a:chExt cx="3097731" cy="1668924"/>
          </a:xfrm>
        </p:grpSpPr>
        <p:sp>
          <p:nvSpPr>
            <p:cNvPr id="1025" name="Rectangle: Rounded Corners 1024">
              <a:extLst>
                <a:ext uri="{FF2B5EF4-FFF2-40B4-BE49-F238E27FC236}">
                  <a16:creationId xmlns:a16="http://schemas.microsoft.com/office/drawing/2014/main" id="{6E31FAC0-ECFC-7CFB-0C8F-98CDB7AE299A}"/>
                </a:ext>
              </a:extLst>
            </p:cNvPr>
            <p:cNvSpPr/>
            <p:nvPr/>
          </p:nvSpPr>
          <p:spPr>
            <a:xfrm>
              <a:off x="6798708" y="1247405"/>
              <a:ext cx="3091249" cy="1667059"/>
            </a:xfrm>
            <a:prstGeom prst="round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E153B0AC-4EED-8E4A-BFBA-5184265B6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9900"/>
            <a:stretch/>
          </p:blipFill>
          <p:spPr>
            <a:xfrm>
              <a:off x="6805499" y="1245540"/>
              <a:ext cx="3090940" cy="667404"/>
            </a:xfrm>
            <a:prstGeom prst="rect">
              <a:avLst/>
            </a:prstGeom>
          </p:spPr>
        </p:pic>
      </p:grp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22FEDC9-F6A9-966F-AF56-744120808802}"/>
              </a:ext>
            </a:extLst>
          </p:cNvPr>
          <p:cNvSpPr txBox="1"/>
          <p:nvPr/>
        </p:nvSpPr>
        <p:spPr>
          <a:xfrm>
            <a:off x="175447" y="4769264"/>
            <a:ext cx="3153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  <a:sym typeface="Wingdings" pitchFamily="2" charset="2"/>
              </a:rPr>
              <a:t>Government LOB 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D087CDC0-F383-00B4-D1FA-D10EA6D2E585}"/>
              </a:ext>
            </a:extLst>
          </p:cNvPr>
          <p:cNvGrpSpPr/>
          <p:nvPr/>
        </p:nvGrpSpPr>
        <p:grpSpPr>
          <a:xfrm>
            <a:off x="3267263" y="1295055"/>
            <a:ext cx="2782428" cy="1600725"/>
            <a:chOff x="4385216" y="1236397"/>
            <a:chExt cx="3091248" cy="1671376"/>
          </a:xfrm>
        </p:grpSpPr>
        <p:sp>
          <p:nvSpPr>
            <p:cNvPr id="1033" name="Rectangle: Rounded Corners 1032">
              <a:extLst>
                <a:ext uri="{FF2B5EF4-FFF2-40B4-BE49-F238E27FC236}">
                  <a16:creationId xmlns:a16="http://schemas.microsoft.com/office/drawing/2014/main" id="{FA3338A5-ABB1-CC3F-1044-C474A28E4184}"/>
                </a:ext>
              </a:extLst>
            </p:cNvPr>
            <p:cNvSpPr/>
            <p:nvPr/>
          </p:nvSpPr>
          <p:spPr>
            <a:xfrm>
              <a:off x="4385216" y="1245489"/>
              <a:ext cx="3091248" cy="1662284"/>
            </a:xfrm>
            <a:prstGeom prst="roundRect">
              <a:avLst/>
            </a:prstGeom>
            <a:noFill/>
            <a:ln w="25400">
              <a:solidFill>
                <a:srgbClr val="427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C7712581-3FCD-A63E-99AF-85FCE402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900"/>
            <a:stretch/>
          </p:blipFill>
          <p:spPr>
            <a:xfrm>
              <a:off x="4385370" y="1236397"/>
              <a:ext cx="3090940" cy="587307"/>
            </a:xfrm>
            <a:prstGeom prst="rect">
              <a:avLst/>
            </a:prstGeom>
          </p:spPr>
        </p:pic>
      </p:grpSp>
      <p:sp>
        <p:nvSpPr>
          <p:cNvPr id="1037" name="TextBox 1036">
            <a:extLst>
              <a:ext uri="{FF2B5EF4-FFF2-40B4-BE49-F238E27FC236}">
                <a16:creationId xmlns:a16="http://schemas.microsoft.com/office/drawing/2014/main" id="{94EC676C-BF83-43A0-B9D0-ECD5AEB0117B}"/>
              </a:ext>
            </a:extLst>
          </p:cNvPr>
          <p:cNvSpPr txBox="1"/>
          <p:nvPr/>
        </p:nvSpPr>
        <p:spPr>
          <a:xfrm>
            <a:off x="3570207" y="1378469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Workforce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8EE0C6B-36FA-060B-F040-47A5E32DD58C}"/>
              </a:ext>
            </a:extLst>
          </p:cNvPr>
          <p:cNvGrpSpPr/>
          <p:nvPr/>
        </p:nvGrpSpPr>
        <p:grpSpPr>
          <a:xfrm>
            <a:off x="3265255" y="2969498"/>
            <a:ext cx="2782428" cy="1634392"/>
            <a:chOff x="4385216" y="1236397"/>
            <a:chExt cx="3091248" cy="1671376"/>
          </a:xfrm>
        </p:grpSpPr>
        <p:sp>
          <p:nvSpPr>
            <p:cNvPr id="1039" name="Rectangle: Rounded Corners 1038">
              <a:extLst>
                <a:ext uri="{FF2B5EF4-FFF2-40B4-BE49-F238E27FC236}">
                  <a16:creationId xmlns:a16="http://schemas.microsoft.com/office/drawing/2014/main" id="{231227AF-0691-2C5F-2984-F9FCCFE05360}"/>
                </a:ext>
              </a:extLst>
            </p:cNvPr>
            <p:cNvSpPr/>
            <p:nvPr/>
          </p:nvSpPr>
          <p:spPr>
            <a:xfrm>
              <a:off x="4385216" y="1245489"/>
              <a:ext cx="3091248" cy="1662284"/>
            </a:xfrm>
            <a:prstGeom prst="roundRect">
              <a:avLst/>
            </a:prstGeom>
            <a:noFill/>
            <a:ln w="25400">
              <a:solidFill>
                <a:srgbClr val="427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734E126A-97FE-4E37-B961-ECE1C2AC7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900"/>
            <a:stretch/>
          </p:blipFill>
          <p:spPr>
            <a:xfrm>
              <a:off x="4385370" y="1236397"/>
              <a:ext cx="3090940" cy="667404"/>
            </a:xfrm>
            <a:prstGeom prst="rect">
              <a:avLst/>
            </a:prstGeom>
          </p:spPr>
        </p:pic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2C00B4FA-1E15-7115-EEB5-B4D9C75A65A8}"/>
              </a:ext>
            </a:extLst>
          </p:cNvPr>
          <p:cNvSpPr txBox="1"/>
          <p:nvPr/>
        </p:nvSpPr>
        <p:spPr>
          <a:xfrm>
            <a:off x="3479251" y="3078348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Home</a:t>
            </a: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909090F-4808-90D9-9684-776FF57C481B}"/>
              </a:ext>
            </a:extLst>
          </p:cNvPr>
          <p:cNvGrpSpPr/>
          <p:nvPr/>
        </p:nvGrpSpPr>
        <p:grpSpPr>
          <a:xfrm>
            <a:off x="6141374" y="2972840"/>
            <a:ext cx="2783012" cy="1631049"/>
            <a:chOff x="7627426" y="3017927"/>
            <a:chExt cx="3091897" cy="1702994"/>
          </a:xfrm>
        </p:grpSpPr>
        <p:sp>
          <p:nvSpPr>
            <p:cNvPr id="1047" name="Rectangle: Rounded Corners 1046">
              <a:extLst>
                <a:ext uri="{FF2B5EF4-FFF2-40B4-BE49-F238E27FC236}">
                  <a16:creationId xmlns:a16="http://schemas.microsoft.com/office/drawing/2014/main" id="{377BB039-CB54-D61F-1D0B-B54AD2886E02}"/>
                </a:ext>
              </a:extLst>
            </p:cNvPr>
            <p:cNvSpPr/>
            <p:nvPr/>
          </p:nvSpPr>
          <p:spPr>
            <a:xfrm>
              <a:off x="7628074" y="3020153"/>
              <a:ext cx="3091249" cy="1700768"/>
            </a:xfrm>
            <a:prstGeom prst="roundRect">
              <a:avLst/>
            </a:prstGeom>
            <a:noFill/>
            <a:ln w="25400">
              <a:solidFill>
                <a:srgbClr val="4B7F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679" marR="0" lvl="0" indent="-91679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C62DADFA-9032-1C35-ABAB-68141ECF3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764"/>
            <a:stretch/>
          </p:blipFill>
          <p:spPr>
            <a:xfrm>
              <a:off x="7627426" y="3017927"/>
              <a:ext cx="3090940" cy="675174"/>
            </a:xfrm>
            <a:prstGeom prst="rect">
              <a:avLst/>
            </a:prstGeom>
          </p:spPr>
        </p:pic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103CFEBF-88E7-CECB-0E12-0949D4674DED}"/>
              </a:ext>
            </a:extLst>
          </p:cNvPr>
          <p:cNvSpPr txBox="1"/>
          <p:nvPr/>
        </p:nvSpPr>
        <p:spPr>
          <a:xfrm>
            <a:off x="6081679" y="2932154"/>
            <a:ext cx="2707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  <a:sym typeface="Wingdings" pitchFamily="2" charset="2"/>
              </a:rPr>
              <a:t>Operational Optimization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C218F1-C79D-929B-17E6-73C452CE7EFE}"/>
              </a:ext>
            </a:extLst>
          </p:cNvPr>
          <p:cNvGrpSpPr/>
          <p:nvPr/>
        </p:nvGrpSpPr>
        <p:grpSpPr>
          <a:xfrm>
            <a:off x="3265255" y="4671017"/>
            <a:ext cx="2788851" cy="1644692"/>
            <a:chOff x="4385216" y="1236397"/>
            <a:chExt cx="3091248" cy="167137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2B3216C-A8C7-9CCE-C827-1A62161CD80E}"/>
                </a:ext>
              </a:extLst>
            </p:cNvPr>
            <p:cNvSpPr/>
            <p:nvPr/>
          </p:nvSpPr>
          <p:spPr>
            <a:xfrm>
              <a:off x="4385216" y="1245489"/>
              <a:ext cx="3091248" cy="1662284"/>
            </a:xfrm>
            <a:prstGeom prst="roundRect">
              <a:avLst/>
            </a:prstGeom>
            <a:noFill/>
            <a:ln w="25400">
              <a:solidFill>
                <a:srgbClr val="4276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Wingdings" pitchFamily="2" charset="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D034CD-8353-5A22-B68A-3F19FF4D4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9900"/>
            <a:stretch/>
          </p:blipFill>
          <p:spPr>
            <a:xfrm>
              <a:off x="4385370" y="1236397"/>
              <a:ext cx="3090940" cy="6674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205D83-B19A-632D-A93B-EF1AA77D7B53}"/>
              </a:ext>
            </a:extLst>
          </p:cNvPr>
          <p:cNvSpPr txBox="1"/>
          <p:nvPr/>
        </p:nvSpPr>
        <p:spPr>
          <a:xfrm>
            <a:off x="3178576" y="4623070"/>
            <a:ext cx="2920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High </a:t>
            </a:r>
            <a:r>
              <a:rPr lang="en-US" sz="2000" b="1">
                <a:solidFill>
                  <a:srgbClr val="FEFFFF"/>
                </a:solidFill>
                <a:latin typeface="Franklin Gothic Book" panose="020B0503020102020204"/>
                <a:cs typeface="Arial" pitchFamily="34" charset="0"/>
              </a:rPr>
              <a:t>Resource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 Conditions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58A653-FAF6-11E7-C941-C7AA7367C15F}"/>
              </a:ext>
            </a:extLst>
          </p:cNvPr>
          <p:cNvGrpSpPr/>
          <p:nvPr/>
        </p:nvGrpSpPr>
        <p:grpSpPr>
          <a:xfrm>
            <a:off x="6134357" y="4674006"/>
            <a:ext cx="2789168" cy="1628917"/>
            <a:chOff x="7627426" y="3017926"/>
            <a:chExt cx="3091897" cy="16692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5C40BA1-AB69-6953-AD1A-0B0ED83FD03C}"/>
                </a:ext>
              </a:extLst>
            </p:cNvPr>
            <p:cNvSpPr/>
            <p:nvPr/>
          </p:nvSpPr>
          <p:spPr>
            <a:xfrm>
              <a:off x="7628074" y="3020154"/>
              <a:ext cx="3091249" cy="1667059"/>
            </a:xfrm>
            <a:prstGeom prst="roundRect">
              <a:avLst/>
            </a:prstGeom>
            <a:noFill/>
            <a:ln w="25400">
              <a:solidFill>
                <a:srgbClr val="4B7F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679" marR="0" lvl="0" indent="-91679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80094B-5702-63B6-9A2E-73575DCB5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764"/>
            <a:stretch/>
          </p:blipFill>
          <p:spPr>
            <a:xfrm>
              <a:off x="7627426" y="3017926"/>
              <a:ext cx="3090940" cy="66003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71B152-14EA-1598-26AE-B00D88632358}"/>
              </a:ext>
            </a:extLst>
          </p:cNvPr>
          <p:cNvSpPr txBox="1"/>
          <p:nvPr/>
        </p:nvSpPr>
        <p:spPr>
          <a:xfrm>
            <a:off x="6257127" y="4769264"/>
            <a:ext cx="24151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itchFamily="34" charset="0"/>
                <a:sym typeface="Wingdings" pitchFamily="2" charset="2"/>
              </a:rPr>
              <a:t>InsurTech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5B8644A-BD5F-3CD8-75B1-8A905CF18D40}"/>
              </a:ext>
            </a:extLst>
          </p:cNvPr>
          <p:cNvSpPr txBox="1">
            <a:spLocks/>
          </p:cNvSpPr>
          <p:nvPr/>
        </p:nvSpPr>
        <p:spPr>
          <a:xfrm>
            <a:off x="6853681" y="6315709"/>
            <a:ext cx="2057400" cy="36230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0433EE-5348-84B5-CD7E-C5103FDFDBBC}"/>
              </a:ext>
            </a:extLst>
          </p:cNvPr>
          <p:cNvGrpSpPr/>
          <p:nvPr/>
        </p:nvGrpSpPr>
        <p:grpSpPr>
          <a:xfrm>
            <a:off x="6147151" y="1294251"/>
            <a:ext cx="2782151" cy="1598765"/>
            <a:chOff x="7627426" y="3017927"/>
            <a:chExt cx="3091897" cy="166928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980B5E6-6FA2-EE5C-B40C-3B8DE674C045}"/>
                </a:ext>
              </a:extLst>
            </p:cNvPr>
            <p:cNvSpPr/>
            <p:nvPr/>
          </p:nvSpPr>
          <p:spPr>
            <a:xfrm>
              <a:off x="7628074" y="3020154"/>
              <a:ext cx="3091249" cy="1667059"/>
            </a:xfrm>
            <a:prstGeom prst="roundRect">
              <a:avLst/>
            </a:prstGeom>
            <a:noFill/>
            <a:ln w="25400">
              <a:solidFill>
                <a:srgbClr val="4B7F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679" marR="0" lvl="0" indent="-91679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7D5A40-EDE0-F25E-1E3D-495D66A90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764"/>
            <a:stretch/>
          </p:blipFill>
          <p:spPr>
            <a:xfrm>
              <a:off x="7627426" y="3017927"/>
              <a:ext cx="3090940" cy="58813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3B6BDBD-E9DB-CDE8-ABDF-FC794D3E3F38}"/>
              </a:ext>
            </a:extLst>
          </p:cNvPr>
          <p:cNvSpPr txBox="1"/>
          <p:nvPr/>
        </p:nvSpPr>
        <p:spPr>
          <a:xfrm>
            <a:off x="6467177" y="1378469"/>
            <a:ext cx="22336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Health Equity</a:t>
            </a:r>
          </a:p>
        </p:txBody>
      </p:sp>
      <p:pic>
        <p:nvPicPr>
          <p:cNvPr id="4" name="Picture 2" descr="Leiters | Where Quality Means Something">
            <a:extLst>
              <a:ext uri="{FF2B5EF4-FFF2-40B4-BE49-F238E27FC236}">
                <a16:creationId xmlns:a16="http://schemas.microsoft.com/office/drawing/2014/main" id="{77D6052D-4153-5C48-A5C6-BE09301A8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02" y="2025377"/>
            <a:ext cx="829396" cy="1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ate Farms | Plant-Based Tube Feeding Formulas &amp; Shakes">
            <a:extLst>
              <a:ext uri="{FF2B5EF4-FFF2-40B4-BE49-F238E27FC236}">
                <a16:creationId xmlns:a16="http://schemas.microsoft.com/office/drawing/2014/main" id="{B7741885-384F-378C-DE8B-D3886804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t="23597" r="9437" b="22724"/>
          <a:stretch/>
        </p:blipFill>
        <p:spPr bwMode="auto">
          <a:xfrm>
            <a:off x="580114" y="2302660"/>
            <a:ext cx="1124791" cy="2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7D9B5D7F-94A6-0882-5C48-1FFD0C3A46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4" b="41894"/>
          <a:stretch/>
        </p:blipFill>
        <p:spPr>
          <a:xfrm>
            <a:off x="4573514" y="2344135"/>
            <a:ext cx="1260367" cy="398303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5CF7071-829B-CB49-AA12-C37134332D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46" y="2351447"/>
            <a:ext cx="882371" cy="383679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1123EED4-2E24-7C1A-25D9-DCA26B7D88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3" b="19836"/>
          <a:stretch/>
        </p:blipFill>
        <p:spPr>
          <a:xfrm>
            <a:off x="6160808" y="1985832"/>
            <a:ext cx="1251260" cy="384107"/>
          </a:xfrm>
          <a:prstGeom prst="rect">
            <a:avLst/>
          </a:prstGeom>
          <a:noFill/>
        </p:spPr>
      </p:pic>
      <p:pic>
        <p:nvPicPr>
          <p:cNvPr id="22" name="Picture 8" descr="Image result for Gynesonics logo">
            <a:extLst>
              <a:ext uri="{FF2B5EF4-FFF2-40B4-BE49-F238E27FC236}">
                <a16:creationId xmlns:a16="http://schemas.microsoft.com/office/drawing/2014/main" id="{FE4A0DE2-ED8B-49DF-ED01-6771967D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176" y="2064993"/>
            <a:ext cx="1210326" cy="2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excare | Access Optimization Platform">
            <a:extLst>
              <a:ext uri="{FF2B5EF4-FFF2-40B4-BE49-F238E27FC236}">
                <a16:creationId xmlns:a16="http://schemas.microsoft.com/office/drawing/2014/main" id="{84DCA9C7-7026-CAF8-517F-99E2D633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2" y="3737534"/>
            <a:ext cx="934492" cy="2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2AF564F-602F-69B2-9952-3976800224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4816" y="3735198"/>
            <a:ext cx="1023699" cy="2451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5A609B-5718-76E3-A5E1-C792E3B4E1D5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380690" y="4015031"/>
            <a:ext cx="922376" cy="517423"/>
          </a:xfrm>
          <a:prstGeom prst="rect">
            <a:avLst/>
          </a:prstGeom>
        </p:spPr>
      </p:pic>
      <p:pic>
        <p:nvPicPr>
          <p:cNvPr id="29" name="Picture 4" descr="Validic Launches Next-Generation Connectivity Platform With Continuous  Data, Configurable Rules">
            <a:extLst>
              <a:ext uri="{FF2B5EF4-FFF2-40B4-BE49-F238E27FC236}">
                <a16:creationId xmlns:a16="http://schemas.microsoft.com/office/drawing/2014/main" id="{00888E6A-9C91-4FA2-B512-28A8CDAB7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2" r="-5937" b="37163"/>
          <a:stretch/>
        </p:blipFill>
        <p:spPr bwMode="auto">
          <a:xfrm>
            <a:off x="3909472" y="3706903"/>
            <a:ext cx="1413765" cy="2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E3ACD806-401E-006F-00AB-B4386B84FC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b="14973"/>
          <a:stretch/>
        </p:blipFill>
        <p:spPr>
          <a:xfrm>
            <a:off x="7908161" y="4143268"/>
            <a:ext cx="471391" cy="3278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FB52CE-D50B-9416-4E34-F5815A3DD1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1" b="31379"/>
          <a:stretch/>
        </p:blipFill>
        <p:spPr>
          <a:xfrm>
            <a:off x="6282375" y="3778020"/>
            <a:ext cx="977764" cy="296344"/>
          </a:xfrm>
          <a:prstGeom prst="rect">
            <a:avLst/>
          </a:prstGeom>
        </p:spPr>
      </p:pic>
      <p:pic>
        <p:nvPicPr>
          <p:cNvPr id="36" name="Picture 6" descr="1 Meal Delivery Service - Everytable">
            <a:extLst>
              <a:ext uri="{FF2B5EF4-FFF2-40B4-BE49-F238E27FC236}">
                <a16:creationId xmlns:a16="http://schemas.microsoft.com/office/drawing/2014/main" id="{328C2693-8337-E65D-45C6-DBCCA9D78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00" y="2469513"/>
            <a:ext cx="1108976" cy="2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EE3727B-DC98-DD86-A69F-59DBBE94BC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81359" y="5906427"/>
            <a:ext cx="800395" cy="231038"/>
          </a:xfrm>
          <a:prstGeom prst="rect">
            <a:avLst/>
          </a:prstGeom>
        </p:spPr>
      </p:pic>
      <p:pic>
        <p:nvPicPr>
          <p:cNvPr id="51" name="Picture 2" descr="Ginger and Headspace Will Merge to Meet Escalating Global ...">
            <a:extLst>
              <a:ext uri="{FF2B5EF4-FFF2-40B4-BE49-F238E27FC236}">
                <a16:creationId xmlns:a16="http://schemas.microsoft.com/office/drawing/2014/main" id="{B29D41E8-0642-67BD-86A8-BC0DD6E91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24402" r="8966" b="29755"/>
          <a:stretch/>
        </p:blipFill>
        <p:spPr bwMode="auto">
          <a:xfrm>
            <a:off x="3331181" y="5485078"/>
            <a:ext cx="1514839" cy="2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Online OCD Treatment &amp;amp; Therapy | OCD Counseling Help &amp;amp; Support by Licensed  OCD Therapists">
            <a:extLst>
              <a:ext uri="{FF2B5EF4-FFF2-40B4-BE49-F238E27FC236}">
                <a16:creationId xmlns:a16="http://schemas.microsoft.com/office/drawing/2014/main" id="{3857E537-5921-6357-B23C-F1AA794F8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92" y="5860490"/>
            <a:ext cx="795244" cy="23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Mental Health Urgent Care | Mind 24-7 | Phoenix">
            <a:extLst>
              <a:ext uri="{FF2B5EF4-FFF2-40B4-BE49-F238E27FC236}">
                <a16:creationId xmlns:a16="http://schemas.microsoft.com/office/drawing/2014/main" id="{18B47D5F-20BE-77BB-63D2-4AE117790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745" y="5486954"/>
            <a:ext cx="1022560" cy="2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58E306A-09C8-E4CC-EB7D-85F54058CF33}"/>
              </a:ext>
            </a:extLst>
          </p:cNvPr>
          <p:cNvSpPr txBox="1"/>
          <p:nvPr/>
        </p:nvSpPr>
        <p:spPr>
          <a:xfrm>
            <a:off x="405177" y="637367"/>
            <a:ext cx="832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DokChampa" panose="020B0604020202020204" pitchFamily="34" charset="-34"/>
              </a:rPr>
              <a:t>Investments are targeted to areas of high strategic priority for KP. Two-thirds of our portfolio have commercial relationships with KP.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Companies must earn the relationship with KP. 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DokChampa" panose="020B0604020202020204" pitchFamily="34" charset="-34"/>
            </a:endParaRPr>
          </a:p>
        </p:txBody>
      </p:sp>
      <p:pic>
        <p:nvPicPr>
          <p:cNvPr id="42" name="Picture 41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87796AC8-9B36-4710-3F8A-780286BEF00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07" y="5561616"/>
            <a:ext cx="955596" cy="497770"/>
          </a:xfrm>
          <a:prstGeom prst="rect">
            <a:avLst/>
          </a:prstGeom>
        </p:spPr>
      </p:pic>
      <p:pic>
        <p:nvPicPr>
          <p:cNvPr id="45" name="Picture 44" descr="A logo of a company&#10;&#10;Description automatically generated">
            <a:extLst>
              <a:ext uri="{FF2B5EF4-FFF2-40B4-BE49-F238E27FC236}">
                <a16:creationId xmlns:a16="http://schemas.microsoft.com/office/drawing/2014/main" id="{F1D54972-F57C-5E83-47A9-272E674174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17030" r="21975" b="20850"/>
          <a:stretch/>
        </p:blipFill>
        <p:spPr>
          <a:xfrm>
            <a:off x="1319387" y="5745762"/>
            <a:ext cx="840592" cy="5091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D38BBCE-CE97-9A46-7659-BF879F5E6447}"/>
              </a:ext>
            </a:extLst>
          </p:cNvPr>
          <p:cNvSpPr txBox="1"/>
          <p:nvPr/>
        </p:nvSpPr>
        <p:spPr>
          <a:xfrm>
            <a:off x="6404799" y="6362987"/>
            <a:ext cx="213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 Recently exited investments</a:t>
            </a:r>
          </a:p>
          <a:p>
            <a:pPr algn="l"/>
            <a:r>
              <a:rPr lang="en-US" sz="1200" dirty="0"/>
              <a:t>** Strategic investments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9A77EE-67C3-66FA-51B6-DF550F92F71A}"/>
              </a:ext>
            </a:extLst>
          </p:cNvPr>
          <p:cNvSpPr txBox="1"/>
          <p:nvPr/>
        </p:nvSpPr>
        <p:spPr>
          <a:xfrm>
            <a:off x="1608186" y="2300635"/>
            <a:ext cx="309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716DD2-CC8F-F719-43CA-018792AD235B}"/>
              </a:ext>
            </a:extLst>
          </p:cNvPr>
          <p:cNvSpPr txBox="1"/>
          <p:nvPr/>
        </p:nvSpPr>
        <p:spPr>
          <a:xfrm>
            <a:off x="8581754" y="2005568"/>
            <a:ext cx="309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BF909640-C840-638F-4EF1-19B657D28BE3}"/>
              </a:ext>
            </a:extLst>
          </p:cNvPr>
          <p:cNvSpPr txBox="1"/>
          <p:nvPr/>
        </p:nvSpPr>
        <p:spPr>
          <a:xfrm>
            <a:off x="7158099" y="3691848"/>
            <a:ext cx="309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</a:t>
            </a:r>
          </a:p>
        </p:txBody>
      </p:sp>
      <p:pic>
        <p:nvPicPr>
          <p:cNvPr id="34" name="Picture 33" descr="A close-up of a logo&#10;&#10;Description automatically generated">
            <a:extLst>
              <a:ext uri="{FF2B5EF4-FFF2-40B4-BE49-F238E27FC236}">
                <a16:creationId xmlns:a16="http://schemas.microsoft.com/office/drawing/2014/main" id="{8AEDC179-420B-619A-4772-2B19FB9F0E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 b="37126"/>
          <a:stretch/>
        </p:blipFill>
        <p:spPr>
          <a:xfrm>
            <a:off x="3907231" y="1907569"/>
            <a:ext cx="1353608" cy="3898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B8ED90-2706-2D4A-E584-2D3618CB5B7B}"/>
              </a:ext>
            </a:extLst>
          </p:cNvPr>
          <p:cNvSpPr txBox="1"/>
          <p:nvPr/>
        </p:nvSpPr>
        <p:spPr>
          <a:xfrm>
            <a:off x="2833733" y="3669245"/>
            <a:ext cx="309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</a:t>
            </a:r>
          </a:p>
        </p:txBody>
      </p:sp>
      <p:pic>
        <p:nvPicPr>
          <p:cNvPr id="1035" name="Picture 2" descr="Inc. 5000 Recognizes Arine as One of ...">
            <a:extLst>
              <a:ext uri="{FF2B5EF4-FFF2-40B4-BE49-F238E27FC236}">
                <a16:creationId xmlns:a16="http://schemas.microsoft.com/office/drawing/2014/main" id="{F32B2ECC-3E23-3C3B-0B4F-496DA418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59" y="2267419"/>
            <a:ext cx="805300" cy="42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4" descr="DispatchHealth and Medically Home to ...">
            <a:extLst>
              <a:ext uri="{FF2B5EF4-FFF2-40B4-BE49-F238E27FC236}">
                <a16:creationId xmlns:a16="http://schemas.microsoft.com/office/drawing/2014/main" id="{890FAA14-FB0C-9DC9-07B6-1A5E82AB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99" y="3997656"/>
            <a:ext cx="1131798" cy="5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TextBox 1042">
            <a:extLst>
              <a:ext uri="{FF2B5EF4-FFF2-40B4-BE49-F238E27FC236}">
                <a16:creationId xmlns:a16="http://schemas.microsoft.com/office/drawing/2014/main" id="{959682DC-84A7-55C0-3D7F-DD89286009F2}"/>
              </a:ext>
            </a:extLst>
          </p:cNvPr>
          <p:cNvSpPr txBox="1"/>
          <p:nvPr/>
        </p:nvSpPr>
        <p:spPr>
          <a:xfrm>
            <a:off x="5145174" y="4045590"/>
            <a:ext cx="426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**</a:t>
            </a:r>
          </a:p>
        </p:txBody>
      </p:sp>
      <p:pic>
        <p:nvPicPr>
          <p:cNvPr id="1044" name="Picture 6" descr="SureCo Analysis Finds ICHRAs Vastly ...">
            <a:extLst>
              <a:ext uri="{FF2B5EF4-FFF2-40B4-BE49-F238E27FC236}">
                <a16:creationId xmlns:a16="http://schemas.microsoft.com/office/drawing/2014/main" id="{C2F40938-76C1-29AC-3EA8-7A3E3127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861" y="5516999"/>
            <a:ext cx="964260" cy="50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8" descr="AI-Powered Supply Chain Resiliency ...">
            <a:extLst>
              <a:ext uri="{FF2B5EF4-FFF2-40B4-BE49-F238E27FC236}">
                <a16:creationId xmlns:a16="http://schemas.microsoft.com/office/drawing/2014/main" id="{5B53AD8C-39EA-2EA2-C01C-FA8FD924A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55" y="3669439"/>
            <a:ext cx="985602" cy="5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10" descr="Data Aggregator Validation Program">
            <a:extLst>
              <a:ext uri="{FF2B5EF4-FFF2-40B4-BE49-F238E27FC236}">
                <a16:creationId xmlns:a16="http://schemas.microsoft.com/office/drawing/2014/main" id="{941CCE20-9987-5E66-6647-40DC59FE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9" y="4015031"/>
            <a:ext cx="1080244" cy="5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TextBox 1048">
            <a:extLst>
              <a:ext uri="{FF2B5EF4-FFF2-40B4-BE49-F238E27FC236}">
                <a16:creationId xmlns:a16="http://schemas.microsoft.com/office/drawing/2014/main" id="{BEA59CF0-D748-FD43-2272-BD32C5A316B2}"/>
              </a:ext>
            </a:extLst>
          </p:cNvPr>
          <p:cNvSpPr txBox="1"/>
          <p:nvPr/>
        </p:nvSpPr>
        <p:spPr>
          <a:xfrm>
            <a:off x="7299046" y="4045590"/>
            <a:ext cx="426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**</a:t>
            </a:r>
          </a:p>
        </p:txBody>
      </p:sp>
      <p:pic>
        <p:nvPicPr>
          <p:cNvPr id="1051" name="Picture 12" descr="Habitat Health">
            <a:extLst>
              <a:ext uri="{FF2B5EF4-FFF2-40B4-BE49-F238E27FC236}">
                <a16:creationId xmlns:a16="http://schemas.microsoft.com/office/drawing/2014/main" id="{4F2A1EC1-BFC6-F308-4EA2-17F17925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5" y="5470562"/>
            <a:ext cx="1263394" cy="23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TextBox 1054">
            <a:extLst>
              <a:ext uri="{FF2B5EF4-FFF2-40B4-BE49-F238E27FC236}">
                <a16:creationId xmlns:a16="http://schemas.microsoft.com/office/drawing/2014/main" id="{FA112D6D-FDF9-EB53-2DB8-E95A92A663EC}"/>
              </a:ext>
            </a:extLst>
          </p:cNvPr>
          <p:cNvSpPr txBox="1"/>
          <p:nvPr/>
        </p:nvSpPr>
        <p:spPr>
          <a:xfrm>
            <a:off x="1621287" y="5317588"/>
            <a:ext cx="426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**</a:t>
            </a:r>
          </a:p>
        </p:txBody>
      </p:sp>
      <p:pic>
        <p:nvPicPr>
          <p:cNvPr id="1056" name="Picture 14" descr="How Unite Us Works |Connecting People ...">
            <a:extLst>
              <a:ext uri="{FF2B5EF4-FFF2-40B4-BE49-F238E27FC236}">
                <a16:creationId xmlns:a16="http://schemas.microsoft.com/office/drawing/2014/main" id="{B961A275-3206-B413-23CF-546088BD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47" y="5465365"/>
            <a:ext cx="951452" cy="2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TextBox 1056">
            <a:extLst>
              <a:ext uri="{FF2B5EF4-FFF2-40B4-BE49-F238E27FC236}">
                <a16:creationId xmlns:a16="http://schemas.microsoft.com/office/drawing/2014/main" id="{D87954D1-E5D2-A55B-E1B2-B7A6AAAEC5C0}"/>
              </a:ext>
            </a:extLst>
          </p:cNvPr>
          <p:cNvSpPr txBox="1"/>
          <p:nvPr/>
        </p:nvSpPr>
        <p:spPr>
          <a:xfrm>
            <a:off x="2850121" y="5317588"/>
            <a:ext cx="426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8583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2679F-EFED-CDE4-64D3-B3E4EA77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05281D-72DA-C31B-0872-23EBF47846A3}"/>
              </a:ext>
            </a:extLst>
          </p:cNvPr>
          <p:cNvSpPr txBox="1"/>
          <p:nvPr/>
        </p:nvSpPr>
        <p:spPr>
          <a:xfrm>
            <a:off x="864704" y="2244535"/>
            <a:ext cx="73553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latin typeface="Franklin Gothic Book" panose="020B0503020102020204"/>
                <a:cs typeface="Arial" pitchFamily="34" charset="0"/>
              </a:rPr>
              <a:t>Start-ups run out of money every 18-24 months </a:t>
            </a:r>
            <a:r>
              <a:rPr lang="en-US" sz="2000" b="1" i="1" dirty="0">
                <a:latin typeface="Franklin Gothic Book" panose="020B0503020102020204"/>
                <a:cs typeface="Arial" pitchFamily="34" charset="0"/>
              </a:rPr>
              <a:t>BY DESIGN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The venture capital market changes a lot over the investment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Staying active with the company is necessary to generate and protect value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Being the translator between what the needs of the company and the strategic requires sophistication about both sides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37E28-530D-9492-5DBF-88537CCD11AA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#1 Making the investment is only 10% of the</a:t>
            </a:r>
            <a:r>
              <a:rPr lang="en-US" sz="2800" b="1" dirty="0">
                <a:solidFill>
                  <a:schemeClr val="accent2"/>
                </a:solidFill>
                <a:latin typeface="Franklin Gothic Book" panose="020B0503020102020204"/>
                <a:ea typeface="Roboto Light" panose="02000000000000000000" pitchFamily="2" charset="0"/>
              </a:rPr>
              <a:t> work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Book" panose="020B0503020102020204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8F212918-11F2-80A9-9248-F174CCED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8949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B6BD2-C8DC-4638-B1F3-9A76BBDB9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C198BC-406D-398F-745D-D3922B5F6C87}"/>
              </a:ext>
            </a:extLst>
          </p:cNvPr>
          <p:cNvSpPr txBox="1"/>
          <p:nvPr/>
        </p:nvSpPr>
        <p:spPr>
          <a:xfrm>
            <a:off x="864704" y="2244535"/>
            <a:ext cx="7521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You will lose money if you come in and out of investments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Companies take 5-15 years to exit and raise multiple times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 company is only as good as the funding market they are in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If you don’t have money to invest, a down round can wipe you out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E25848-D9AD-53B8-F149-A0E33D59A289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#2 Reserve, reserve, reserve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F594079D-D0ED-E3C7-88D2-060EE8ED7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0826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3EF8A-41E7-A95B-52AC-F79D1E6E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0E2D8B-4A3C-4381-9F0A-A77EED5932C2}"/>
              </a:ext>
            </a:extLst>
          </p:cNvPr>
          <p:cNvSpPr txBox="1"/>
          <p:nvPr/>
        </p:nvSpPr>
        <p:spPr>
          <a:xfrm>
            <a:off x="864704" y="2244535"/>
            <a:ext cx="73553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Strategics add a lot of value, but </a:t>
            </a:r>
            <a:r>
              <a:rPr lang="en-US" sz="2000" b="1" dirty="0">
                <a:latin typeface="Franklin Gothic Book" panose="020B0503020102020204"/>
                <a:cs typeface="Arial" pitchFamily="34" charset="0"/>
              </a:rPr>
              <a:t>institutional investors are paid solely to multiply the money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Paying attention to the changing financial metrics and fundraising requirements is critical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Companies often need a hard reset or major reductions in burn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Partners who anticipate these drive complementary value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F93C8-AC50-3630-3E11-A019BADF5557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#3 Don’t invest with just fellow strategics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85CC1472-90E6-7381-6FFA-E3BD7209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05322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BCAB-EAFC-04E8-ADBF-C51D68526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5FAAB5-3B52-3AEF-809A-C4236F5D0F5E}"/>
              </a:ext>
            </a:extLst>
          </p:cNvPr>
          <p:cNvSpPr txBox="1"/>
          <p:nvPr/>
        </p:nvSpPr>
        <p:spPr>
          <a:xfrm>
            <a:off x="864704" y="2244535"/>
            <a:ext cx="7794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Arial" pitchFamily="34" charset="0"/>
              </a:rPr>
              <a:t>Venture investments only succeed if they achieve rapid growth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The solution must be attractive to a large market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The more of a “snowflake” your organization, the less representative</a:t>
            </a:r>
          </a:p>
          <a:p>
            <a:pPr marL="285750" lvl="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Be sure that more than just your organization needs the solution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AC2C2-D969-1A43-BD1B-5C880786F96D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#4 Avoid “snowflake” investments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F7D25269-2871-2ACE-74EA-7B433B62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9099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CE326-619B-89DC-EA81-109939B8D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D92B9-CE10-EADD-B92B-DD33FC8D7CAB}"/>
              </a:ext>
            </a:extLst>
          </p:cNvPr>
          <p:cNvSpPr txBox="1"/>
          <p:nvPr/>
        </p:nvSpPr>
        <p:spPr>
          <a:xfrm>
            <a:off x="864704" y="2244535"/>
            <a:ext cx="779438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Most funds are created because “one-off” investment decisions are too slow and too resource intense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Create a clear, consistent and timely process and expectations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Have standard diligence and analyses templates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Involve decision-makers who can best inform the strategic value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59383A-C0FD-8061-C206-1BFD16CDB84C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#5 Create an efficient decision-making process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B5ECD8D3-3C57-A547-1C40-C5B4925D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06180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C59FD-BA4C-5BAF-77E6-DECF131F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048C8E-EF67-9EAA-D830-1F917F5C8CD5}"/>
              </a:ext>
            </a:extLst>
          </p:cNvPr>
          <p:cNvSpPr txBox="1"/>
          <p:nvPr/>
        </p:nvSpPr>
        <p:spPr>
          <a:xfrm>
            <a:off x="864704" y="2244535"/>
            <a:ext cx="7794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Tell them to your venture team, don’t make them guess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Bottoms-up prioritization can waste a lot of time and resources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Venture is best for priorities that aren’t solved and aren’t going away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Disruptive solutions can change the dynamics in unexpected ways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9DE2B-568C-9884-4AC8-8A9996CF6460}"/>
              </a:ext>
            </a:extLst>
          </p:cNvPr>
          <p:cNvSpPr/>
          <p:nvPr/>
        </p:nvSpPr>
        <p:spPr>
          <a:xfrm>
            <a:off x="591628" y="1428824"/>
            <a:ext cx="80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#6 Be clear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abou</a:t>
            </a:r>
            <a:r>
              <a:rPr lang="en-US" sz="2800" b="1" dirty="0">
                <a:solidFill>
                  <a:schemeClr val="accent2"/>
                </a:solidFill>
                <a:latin typeface="Franklin Gothic Book" panose="020B0503020102020204"/>
                <a:ea typeface="Roboto Light" panose="02000000000000000000" pitchFamily="2" charset="0"/>
              </a:rPr>
              <a:t>t your “must solve” issues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Book" panose="020B0503020102020204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32C01144-9090-60AD-1071-E0E3E51DC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6841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D9306-F485-0926-5BAB-19F8623B8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04DA6-BE79-71B5-8A5A-1E2B05354BB0}"/>
              </a:ext>
            </a:extLst>
          </p:cNvPr>
          <p:cNvSpPr txBox="1"/>
          <p:nvPr/>
        </p:nvSpPr>
        <p:spPr>
          <a:xfrm>
            <a:off x="864704" y="2244535"/>
            <a:ext cx="7794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Franklin Gothic Book" panose="020B0503020102020204"/>
                <a:cs typeface="Arial" pitchFamily="34" charset="0"/>
              </a:rPr>
              <a:t>Both strategic and financial results are enhanced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Venture curates lists of companies and learnings from diligence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In return, executives refine the venture’s understanding of the need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Then Venture can better target and surface solutions and insights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6917F3-A497-7900-0F46-9FE0B36D52FD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#7 Structure in an executive feedback loop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A36970BC-DEEE-0167-AC29-4A1D6ADE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7279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D27AD-222C-010B-9376-552C4E19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2A4711-BF9A-2174-4B13-8B0D01D04C56}"/>
              </a:ext>
            </a:extLst>
          </p:cNvPr>
          <p:cNvSpPr txBox="1"/>
          <p:nvPr/>
        </p:nvSpPr>
        <p:spPr>
          <a:xfrm>
            <a:off x="864704" y="2244535"/>
            <a:ext cx="752130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Start-ups are fragile, hard to scale</a:t>
            </a:r>
            <a:r>
              <a:rPr lang="en-US" sz="2000" b="1" dirty="0">
                <a:latin typeface="Franklin Gothic Book" panose="020B0503020102020204"/>
                <a:cs typeface="Arial" pitchFamily="34" charset="0"/>
              </a:rPr>
              <a:t> and difficult to work with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Being better is not enough; incumbents must not be good enough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“Not good enough” could be quality, speed, capability or total cost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If you need a start-up, don’t kill it on price or customization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E44301-19E4-058A-3DAE-8BC93EC2C05B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#8 Start-ups are the vendor of last resort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501C05C0-6256-9BF4-2113-C9D32C81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2872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4ED24-D948-99D5-51A4-59B94034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175616-A990-01FF-A2FE-45B06BC18253}"/>
              </a:ext>
            </a:extLst>
          </p:cNvPr>
          <p:cNvSpPr/>
          <p:nvPr/>
        </p:nvSpPr>
        <p:spPr>
          <a:xfrm>
            <a:off x="591628" y="1428824"/>
            <a:ext cx="80674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KP Venture</a:t>
            </a:r>
            <a:r>
              <a:rPr lang="en-US" sz="2800" b="1" dirty="0">
                <a:solidFill>
                  <a:schemeClr val="accent2"/>
                </a:solidFill>
                <a:latin typeface="Franklin Gothic Book" panose="020B0503020102020204"/>
                <a:ea typeface="Roboto Light" panose="02000000000000000000" pitchFamily="2" charset="0"/>
              </a:rPr>
              <a:t>s -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Structure and History</a:t>
            </a: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schemeClr val="accent2"/>
              </a:solidFill>
              <a:latin typeface="Franklin Gothic Book" panose="020B0503020102020204"/>
              <a:ea typeface="Roboto Light" panose="02000000000000000000" pitchFamily="2" charset="0"/>
            </a:endParaRP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Strategic Investing</a:t>
            </a:r>
            <a:r>
              <a:rPr lang="en-US" sz="2800" b="1" dirty="0">
                <a:solidFill>
                  <a:schemeClr val="accent2"/>
                </a:solidFill>
                <a:latin typeface="Franklin Gothic Book" panose="020B0503020102020204"/>
                <a:ea typeface="Roboto Light" panose="02000000000000000000" pitchFamily="2" charset="0"/>
              </a:rPr>
              <a:t> 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 Value and Purpose</a:t>
            </a: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schemeClr val="accent2"/>
              </a:solidFill>
              <a:latin typeface="Franklin Gothic Book" panose="020B0503020102020204"/>
              <a:ea typeface="Roboto Light" panose="02000000000000000000" pitchFamily="2" charset="0"/>
            </a:endParaRP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KP Investing: Approach and Themes</a:t>
            </a: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schemeClr val="accent2"/>
              </a:solidFill>
              <a:latin typeface="Franklin Gothic Book" panose="020B0503020102020204"/>
              <a:ea typeface="Roboto Light" panose="02000000000000000000" pitchFamily="2" charset="0"/>
            </a:endParaRP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Lessons Learned</a:t>
            </a: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b="1" dirty="0">
              <a:solidFill>
                <a:schemeClr val="accent2"/>
              </a:solidFill>
              <a:latin typeface="Franklin Gothic Book" panose="020B0503020102020204"/>
              <a:ea typeface="Roboto Light" panose="02000000000000000000" pitchFamily="2" charset="0"/>
            </a:endParaRPr>
          </a:p>
          <a:p>
            <a:pPr marL="457200" marR="0" lvl="0" indent="-45720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What’s Next 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C8BF8045-A5AC-6A01-9C9F-67E6623F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058640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EA363-1BC9-B388-715A-B5D1ED849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478AA5-6443-80B9-D398-17D086491B0F}"/>
              </a:ext>
            </a:extLst>
          </p:cNvPr>
          <p:cNvSpPr txBox="1"/>
          <p:nvPr/>
        </p:nvSpPr>
        <p:spPr>
          <a:xfrm>
            <a:off x="864704" y="2244535"/>
            <a:ext cx="77943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There is a lot of competition for good deals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 lot of capital is chasing these deals which </a:t>
            </a:r>
            <a:r>
              <a:rPr lang="en-US" sz="2000" dirty="0">
                <a:latin typeface="Franklin Gothic Book" panose="020B0503020102020204"/>
                <a:cs typeface="Arial" pitchFamily="34" charset="0"/>
              </a:rPr>
              <a:t>drives up valuations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Returns suffer with higher valuations or lots of lookalike companies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Leverage unique insights, assets and profile to get in the good deals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AC972-670D-3C82-A562-1D87A8A5789B}"/>
              </a:ext>
            </a:extLst>
          </p:cNvPr>
          <p:cNvSpPr/>
          <p:nvPr/>
        </p:nvSpPr>
        <p:spPr>
          <a:xfrm>
            <a:off x="591629" y="1428824"/>
            <a:ext cx="7794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#9 It’s harder than it looks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E3A528A2-BE74-052D-D4C2-96FC3C73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1954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C175A-072E-9C5C-0A7E-61C7470E5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0B4A58-1C6F-144C-FCEE-8133A7D903B3}"/>
              </a:ext>
            </a:extLst>
          </p:cNvPr>
          <p:cNvSpPr txBox="1"/>
          <p:nvPr/>
        </p:nvSpPr>
        <p:spPr>
          <a:xfrm>
            <a:off x="864704" y="2244535"/>
            <a:ext cx="779438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You can create value by partnering in multiple ways</a:t>
            </a:r>
          </a:p>
          <a:p>
            <a:pPr marL="285750" lvl="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Equity investment is only one facet to generating value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“Sweat equity” for co-development generate returns without cash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Early adopters or scaling partners can drive attractive contracts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You don’t need to pick just one approach  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9C4D0-6B3F-7B6D-4BA1-0550BBBFA7CB}"/>
              </a:ext>
            </a:extLst>
          </p:cNvPr>
          <p:cNvSpPr/>
          <p:nvPr/>
        </p:nvSpPr>
        <p:spPr>
          <a:xfrm>
            <a:off x="591628" y="1428824"/>
            <a:ext cx="80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#10 Layer your relationship to create more value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0AFF21BF-042D-E7FE-D602-A8DA910F3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67600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36B7-98CC-7EF3-3075-BF51C3FBA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9B7C93-E042-8BA7-380D-97608BB55106}"/>
              </a:ext>
            </a:extLst>
          </p:cNvPr>
          <p:cNvSpPr txBox="1"/>
          <p:nvPr/>
        </p:nvSpPr>
        <p:spPr>
          <a:xfrm>
            <a:off x="864704" y="1869149"/>
            <a:ext cx="77017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Companies must leverage the open models a</a:t>
            </a:r>
            <a:r>
              <a:rPr lang="en-US" sz="2000" dirty="0" err="1">
                <a:latin typeface="Franklin Gothic Book" panose="020B0503020102020204"/>
                <a:cs typeface="Arial" pitchFamily="34" charset="0"/>
              </a:rPr>
              <a:t>nd</a:t>
            </a:r>
            <a:r>
              <a:rPr lang="en-US" sz="2000" dirty="0">
                <a:latin typeface="Franklin Gothic Book" panose="020B0503020102020204"/>
                <a:cs typeface="Arial" pitchFamily="34" charset="0"/>
              </a:rPr>
              <a:t> they can’t just leverage the open models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The improvement cycles are incredibly quick and </a:t>
            </a:r>
            <a:r>
              <a:rPr lang="en-US" sz="2000" dirty="0">
                <a:latin typeface="Franklin Gothic Book" panose="020B0503020102020204"/>
                <a:cs typeface="Arial" pitchFamily="34" charset="0"/>
              </a:rPr>
              <a:t>capability is commoditized rapidly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The basis of competitive advantage has shifted from technology development to distribution, capital and speed.</a:t>
            </a:r>
          </a:p>
          <a:p>
            <a:pPr marL="285750" lvl="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Companies must have a large surface area to expand into to prevent competition from catching you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Valuations are incredibly high because large funds don’t want to miss the next big one</a:t>
            </a: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Team is even more important because the world is changing so fast</a:t>
            </a:r>
            <a:endParaRPr lang="en-US" sz="2000" dirty="0">
              <a:latin typeface="Franklin Gothic Book" panose="020B0503020102020204"/>
              <a:cs typeface="Arial" pitchFamily="34" charset="0"/>
            </a:endParaRPr>
          </a:p>
          <a:p>
            <a:pPr marL="285750" indent="-285750" defTabSz="91440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1" dirty="0"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26879A-0BB8-51E1-8FA1-EB8518CADB5D}"/>
              </a:ext>
            </a:extLst>
          </p:cNvPr>
          <p:cNvSpPr/>
          <p:nvPr/>
        </p:nvSpPr>
        <p:spPr>
          <a:xfrm>
            <a:off x="591628" y="1140063"/>
            <a:ext cx="80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836402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What we’ve learned from investing in AI so far…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1A511729-DA47-37AB-53EA-524C241B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AI Lessons Learned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51617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C6FEB-4AD0-7AE0-250B-290936410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416FF8-64C9-4BD9-45B8-32DADB8B2D05}"/>
              </a:ext>
            </a:extLst>
          </p:cNvPr>
          <p:cNvSpPr txBox="1"/>
          <p:nvPr/>
        </p:nvSpPr>
        <p:spPr>
          <a:xfrm>
            <a:off x="805483" y="1408599"/>
            <a:ext cx="74738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AI Revolution: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Miracle or commodity? Both? Who wins? Who loses? Who do we partner with?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Franklin Gothic Book" panose="020B0503020102020204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Data Integration: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Will we finally get something meaningful from all this data? Will bringing it together and into the workflow do it?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Franklin Gothic Book" panose="020B0503020102020204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Workforce Augmentation:</a:t>
            </a:r>
            <a:r>
              <a:rPr lang="en-US" sz="2000" b="1" dirty="0">
                <a:latin typeface="Franklin Gothic Book" panose="020B0503020102020204"/>
                <a:cs typeface="Arial" pitchFamily="34" charset="0"/>
              </a:rPr>
              <a:t> </a:t>
            </a:r>
            <a:r>
              <a:rPr lang="en-US" sz="2000" dirty="0">
                <a:latin typeface="Franklin Gothic Book" panose="020B0503020102020204"/>
                <a:cs typeface="Arial" pitchFamily="34" charset="0"/>
              </a:rPr>
              <a:t>Will technology stop being the problem and start being the solution?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Franklin Gothic Book" panose="020B0503020102020204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Platforms: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Point solutions are consolidating or new solutions expanding right and left. Who has the right to win? To expand?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15F50E3-58F3-EE04-6DBB-4D0B886AE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Moving Forward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Last Year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0575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DB195-0EC2-F959-9011-1F8A545E2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482A0-E8C5-329F-8B57-E0DE0CDE1788}"/>
              </a:ext>
            </a:extLst>
          </p:cNvPr>
          <p:cNvSpPr txBox="1"/>
          <p:nvPr/>
        </p:nvSpPr>
        <p:spPr>
          <a:xfrm>
            <a:off x="805483" y="1408599"/>
            <a:ext cx="747381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AI Agents: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AI taking-action in the workflow.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Who is best positioned to create, monitor and managed?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Franklin Gothic Book" panose="020B0503020102020204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Patient Facing AI: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AI to close the gap on access and patient experience</a:t>
            </a:r>
            <a:r>
              <a:rPr lang="en-US" sz="2000" dirty="0">
                <a:latin typeface="Franklin Gothic Book" panose="020B0503020102020204"/>
                <a:cs typeface="Arial" pitchFamily="34" charset="0"/>
              </a:rPr>
              <a:t>.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What are the right guardrails and systems?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dirty="0">
              <a:latin typeface="Franklin Gothic Book" panose="020B0503020102020204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Physical AI:</a:t>
            </a:r>
            <a:r>
              <a:rPr lang="en-US" sz="2000" b="1" dirty="0">
                <a:latin typeface="Franklin Gothic Book" panose="020B0503020102020204"/>
                <a:cs typeface="Arial" pitchFamily="34" charset="0"/>
              </a:rPr>
              <a:t> </a:t>
            </a:r>
            <a:r>
              <a:rPr lang="en-US" sz="2000" dirty="0">
                <a:latin typeface="Franklin Gothic Book" panose="020B0503020102020204"/>
                <a:cs typeface="Arial" pitchFamily="34" charset="0"/>
              </a:rPr>
              <a:t>AI interacting with the physical world. </a:t>
            </a:r>
          </a:p>
          <a:p>
            <a:pPr marL="742950" lvl="1" indent="-285750" defTabSz="91440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Franklin Gothic Book" panose="020B0503020102020204"/>
                <a:cs typeface="Arial" pitchFamily="34" charset="0"/>
              </a:rPr>
              <a:t>How to integrate video, robotics to bring AI into physical spaces?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1530AEB-B56C-C503-84DC-11D38829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Moving Forward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Now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2057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68F31-6978-4BEE-8198-8B6BE835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D0BE631-5F76-45F8-438E-5A424CB22DC6}"/>
              </a:ext>
            </a:extLst>
          </p:cNvPr>
          <p:cNvSpPr txBox="1"/>
          <p:nvPr/>
        </p:nvSpPr>
        <p:spPr>
          <a:xfrm>
            <a:off x="288150" y="755594"/>
            <a:ext cx="8172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Amy Belt Raimundo, VP and Managing Director of Kaiser Permanente Ventures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 panose="020B0604020202020204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901C9C-F2DD-D2C9-9648-FC9A5D437713}"/>
              </a:ext>
            </a:extLst>
          </p:cNvPr>
          <p:cNvSpPr txBox="1"/>
          <p:nvPr/>
        </p:nvSpPr>
        <p:spPr>
          <a:xfrm>
            <a:off x="4404619" y="2323291"/>
            <a:ext cx="3998751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Venture Capital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—19 years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health tech, medtech, dx, services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Company Operations —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7 years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medtech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and health tech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Strategic Consulting–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5 years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health systems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Yale University–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BA Economics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University of California, Berkeley – MBA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Kauffman Venture Fellow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F1FA02-4096-05A6-DEA8-1425B57672E9}"/>
              </a:ext>
            </a:extLst>
          </p:cNvPr>
          <p:cNvSpPr/>
          <p:nvPr/>
        </p:nvSpPr>
        <p:spPr>
          <a:xfrm>
            <a:off x="2461119" y="1528089"/>
            <a:ext cx="3292544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36402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B7FA7"/>
                </a:solidFill>
                <a:latin typeface="Franklin Gothic Book" panose="020B0503020102020204"/>
                <a:ea typeface="Roboto Light" panose="02000000000000000000" pitchFamily="2" charset="0"/>
              </a:rPr>
              <a:t>Background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7FA7"/>
              </a:solidFill>
              <a:effectLst/>
              <a:uLnTx/>
              <a:uFillTx/>
              <a:latin typeface="Franklin Gothic Book" panose="020B0503020102020204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D7D50FD-0E85-213F-3575-4829B5E34231}"/>
              </a:ext>
            </a:extLst>
          </p:cNvPr>
          <p:cNvSpPr txBox="1">
            <a:spLocks/>
          </p:cNvSpPr>
          <p:nvPr/>
        </p:nvSpPr>
        <p:spPr>
          <a:xfrm>
            <a:off x="6895271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C62DA9-E723-1DEC-FFCB-50E7F18C0BF8}"/>
              </a:ext>
            </a:extLst>
          </p:cNvPr>
          <p:cNvSpPr txBox="1">
            <a:spLocks/>
          </p:cNvSpPr>
          <p:nvPr/>
        </p:nvSpPr>
        <p:spPr>
          <a:xfrm>
            <a:off x="289603" y="272660"/>
            <a:ext cx="7886700" cy="492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KP Ventures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Bio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B7FA7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8C6E1CEE-4D4F-4CFF-2346-57D395043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5" y="2106722"/>
            <a:ext cx="2896212" cy="36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75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605A28E5-3523-1548-8048-A6B004D4598D}"/>
              </a:ext>
            </a:extLst>
          </p:cNvPr>
          <p:cNvSpPr txBox="1"/>
          <p:nvPr/>
        </p:nvSpPr>
        <p:spPr>
          <a:xfrm>
            <a:off x="288150" y="755594"/>
            <a:ext cx="8172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 Ventures is one of the longest tenured strategic venture capital programs in healthcare.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 panose="020B0604020202020204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7770E4-A283-464B-AE8C-1C2B3CFD89A6}"/>
              </a:ext>
            </a:extLst>
          </p:cNvPr>
          <p:cNvSpPr txBox="1"/>
          <p:nvPr/>
        </p:nvSpPr>
        <p:spPr>
          <a:xfrm>
            <a:off x="1494764" y="2528723"/>
            <a:ext cx="5988113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Founded in 1997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—28-year history, early corporate fund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6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Funds Raised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—Four are currently active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$663M Assets under Management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—$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758M raised to date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80+ Companies Backed –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24 in active portfolio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Unique Fund Structure –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Mix of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nternal and external LPs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DF154F-D3C7-4476-A1D5-E0AB41188C83}"/>
              </a:ext>
            </a:extLst>
          </p:cNvPr>
          <p:cNvSpPr/>
          <p:nvPr/>
        </p:nvSpPr>
        <p:spPr>
          <a:xfrm>
            <a:off x="2842548" y="1687793"/>
            <a:ext cx="3292544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36402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Venture Fund Profile 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E546B28-4B4F-8692-A51A-5608C8B2AC19}"/>
              </a:ext>
            </a:extLst>
          </p:cNvPr>
          <p:cNvSpPr txBox="1">
            <a:spLocks/>
          </p:cNvSpPr>
          <p:nvPr/>
        </p:nvSpPr>
        <p:spPr>
          <a:xfrm>
            <a:off x="6895271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7AAD3-0EFE-3C87-DA85-CB5CFD9E3D57}"/>
              </a:ext>
            </a:extLst>
          </p:cNvPr>
          <p:cNvSpPr txBox="1">
            <a:spLocks/>
          </p:cNvSpPr>
          <p:nvPr/>
        </p:nvSpPr>
        <p:spPr>
          <a:xfrm>
            <a:off x="289603" y="272660"/>
            <a:ext cx="7886700" cy="492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KP Ventures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Fund Profile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B7FA7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3E4A7D-2A65-B5CB-8974-82541D3768F9}"/>
              </a:ext>
            </a:extLst>
          </p:cNvPr>
          <p:cNvSpPr/>
          <p:nvPr/>
        </p:nvSpPr>
        <p:spPr>
          <a:xfrm>
            <a:off x="1169145" y="2214759"/>
            <a:ext cx="6639350" cy="3028585"/>
          </a:xfrm>
          <a:prstGeom prst="roundRect">
            <a:avLst/>
          </a:prstGeom>
          <a:noFill/>
          <a:ln w="28575">
            <a:solidFill>
              <a:srgbClr val="427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93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04756-873E-2C44-96D1-AFA77614C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E1EDBA-36C6-EA3C-BA92-28428A70823E}"/>
              </a:ext>
            </a:extLst>
          </p:cNvPr>
          <p:cNvSpPr/>
          <p:nvPr/>
        </p:nvSpPr>
        <p:spPr>
          <a:xfrm>
            <a:off x="5310789" y="2566828"/>
            <a:ext cx="909067" cy="454902"/>
          </a:xfrm>
          <a:prstGeom prst="roundRect">
            <a:avLst/>
          </a:prstGeom>
          <a:solidFill>
            <a:srgbClr val="1488A1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F50DA87-EC34-E305-9569-ECB90B5B4018}"/>
              </a:ext>
            </a:extLst>
          </p:cNvPr>
          <p:cNvSpPr/>
          <p:nvPr/>
        </p:nvSpPr>
        <p:spPr>
          <a:xfrm>
            <a:off x="6524125" y="2566828"/>
            <a:ext cx="908804" cy="45490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E88F93-6089-336A-8F08-E001644D0210}"/>
              </a:ext>
            </a:extLst>
          </p:cNvPr>
          <p:cNvSpPr/>
          <p:nvPr/>
        </p:nvSpPr>
        <p:spPr>
          <a:xfrm>
            <a:off x="3917365" y="2566828"/>
            <a:ext cx="909066" cy="454902"/>
          </a:xfrm>
          <a:prstGeom prst="roundRect">
            <a:avLst/>
          </a:prstGeom>
          <a:solidFill>
            <a:srgbClr val="00A09D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9B310-C624-99A0-4E88-68216B253252}"/>
              </a:ext>
            </a:extLst>
          </p:cNvPr>
          <p:cNvSpPr txBox="1"/>
          <p:nvPr/>
        </p:nvSpPr>
        <p:spPr>
          <a:xfrm>
            <a:off x="6524125" y="3286916"/>
            <a:ext cx="908804" cy="872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$141M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DokChamp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Initiated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A52A01-B1EE-7810-C379-A868C5CD89C7}"/>
              </a:ext>
            </a:extLst>
          </p:cNvPr>
          <p:cNvSpPr txBox="1"/>
          <p:nvPr/>
        </p:nvSpPr>
        <p:spPr>
          <a:xfrm>
            <a:off x="3803639" y="3240339"/>
            <a:ext cx="1155780" cy="872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$159M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Initiated 2008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1E7DFF-4B84-0538-F548-305845FE2879}"/>
              </a:ext>
            </a:extLst>
          </p:cNvPr>
          <p:cNvSpPr txBox="1"/>
          <p:nvPr/>
        </p:nvSpPr>
        <p:spPr>
          <a:xfrm>
            <a:off x="5333741" y="3286916"/>
            <a:ext cx="863162" cy="872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$143M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DokChamp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Initiated 2015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819BD-6FBD-0A5D-62BF-284EDDC98C51}"/>
              </a:ext>
            </a:extLst>
          </p:cNvPr>
          <p:cNvSpPr txBox="1"/>
          <p:nvPr/>
        </p:nvSpPr>
        <p:spPr>
          <a:xfrm>
            <a:off x="296498" y="760708"/>
            <a:ext cx="814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 panose="020B0604020202020204" pitchFamily="34" charset="-34"/>
              </a:rPr>
              <a:t>KP Ventures is managing four active funds which are in different stages of the fund lifecycle. </a:t>
            </a:r>
            <a:r>
              <a:rPr lang="en-US" sz="1600" dirty="0">
                <a:solidFill>
                  <a:prstClr val="black"/>
                </a:solidFill>
                <a:latin typeface="Franklin Gothic Book" panose="020B0503020102020204"/>
                <a:cs typeface="DokChampa" panose="020B0604020202020204" pitchFamily="34" charset="-34"/>
              </a:rPr>
              <a:t>KPV VI was been launched and the first investment was made in January 2025.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 panose="020B0604020202020204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79DD0C-FB45-CCF6-3C3F-490E23BB9F40}"/>
              </a:ext>
            </a:extLst>
          </p:cNvPr>
          <p:cNvSpPr txBox="1"/>
          <p:nvPr/>
        </p:nvSpPr>
        <p:spPr>
          <a:xfrm>
            <a:off x="3785834" y="6450337"/>
            <a:ext cx="436756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Returns are provided as of year-end, December 2023</a:t>
            </a: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CE3994-33BA-ACA1-200B-B2376C01725D}"/>
              </a:ext>
            </a:extLst>
          </p:cNvPr>
          <p:cNvSpPr/>
          <p:nvPr/>
        </p:nvSpPr>
        <p:spPr>
          <a:xfrm>
            <a:off x="7837260" y="2566828"/>
            <a:ext cx="908804" cy="45490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74DD1-D419-A35D-9B70-CA4EB6E661F2}"/>
              </a:ext>
            </a:extLst>
          </p:cNvPr>
          <p:cNvSpPr txBox="1"/>
          <p:nvPr/>
        </p:nvSpPr>
        <p:spPr>
          <a:xfrm>
            <a:off x="7837259" y="3299740"/>
            <a:ext cx="908806" cy="846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</a:t>
            </a:r>
            <a:r>
              <a:rPr lang="en-US" sz="1600" b="1" dirty="0">
                <a:solidFill>
                  <a:prstClr val="black"/>
                </a:solidFill>
                <a:latin typeface="Franklin Gothic Book"/>
                <a:cs typeface="DokChampa"/>
              </a:rPr>
              <a:t>220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DokChampa"/>
            </a:endParaRPr>
          </a:p>
          <a:p>
            <a:pPr algn="ctr"/>
            <a:r>
              <a:rPr lang="en-US" sz="1400" i="1" dirty="0">
                <a:latin typeface="Franklin Gothic Book"/>
                <a:cs typeface="DokChampa"/>
              </a:rPr>
              <a:t>Initiated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EAA6D-40A4-FEE0-38BC-FE6DEA069121}"/>
              </a:ext>
            </a:extLst>
          </p:cNvPr>
          <p:cNvSpPr txBox="1"/>
          <p:nvPr/>
        </p:nvSpPr>
        <p:spPr>
          <a:xfrm>
            <a:off x="7804806" y="2625002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KPV VI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7B752EA-BC5B-1DBF-5ECE-027B049294B8}"/>
              </a:ext>
            </a:extLst>
          </p:cNvPr>
          <p:cNvSpPr txBox="1">
            <a:spLocks/>
          </p:cNvSpPr>
          <p:nvPr/>
        </p:nvSpPr>
        <p:spPr>
          <a:xfrm>
            <a:off x="6895271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C47B90C-82E0-3464-8D25-2C1846D034C2}"/>
              </a:ext>
            </a:extLst>
          </p:cNvPr>
          <p:cNvSpPr txBox="1">
            <a:spLocks/>
          </p:cNvSpPr>
          <p:nvPr/>
        </p:nvSpPr>
        <p:spPr>
          <a:xfrm>
            <a:off x="289603" y="272660"/>
            <a:ext cx="7886700" cy="492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KP Ventures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History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B7FA7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AF340C-C12E-F549-CDEA-7221EDB29E49}"/>
              </a:ext>
            </a:extLst>
          </p:cNvPr>
          <p:cNvCxnSpPr>
            <a:cxnSpLocks/>
          </p:cNvCxnSpPr>
          <p:nvPr/>
        </p:nvCxnSpPr>
        <p:spPr>
          <a:xfrm>
            <a:off x="320562" y="2009266"/>
            <a:ext cx="85205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666911-4C1D-70F5-91E7-A7C170E7A57E}"/>
              </a:ext>
            </a:extLst>
          </p:cNvPr>
          <p:cNvSpPr txBox="1"/>
          <p:nvPr/>
        </p:nvSpPr>
        <p:spPr>
          <a:xfrm>
            <a:off x="161862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1995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57B87C-B2D5-6CAD-B34C-294455E8B8A3}"/>
              </a:ext>
            </a:extLst>
          </p:cNvPr>
          <p:cNvSpPr txBox="1"/>
          <p:nvPr/>
        </p:nvSpPr>
        <p:spPr>
          <a:xfrm>
            <a:off x="8129659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2025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30D15F-7F1F-01BB-3FB5-8EB4D6A3CD38}"/>
              </a:ext>
            </a:extLst>
          </p:cNvPr>
          <p:cNvSpPr txBox="1"/>
          <p:nvPr/>
        </p:nvSpPr>
        <p:spPr>
          <a:xfrm>
            <a:off x="6491671" y="2625002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KPV 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2E1105-5A87-9AA1-2F54-AA9623935F5E}"/>
              </a:ext>
            </a:extLst>
          </p:cNvPr>
          <p:cNvSpPr txBox="1"/>
          <p:nvPr/>
        </p:nvSpPr>
        <p:spPr>
          <a:xfrm>
            <a:off x="5278466" y="2625002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KPV IV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49D8C4-50D5-41A5-4A08-DC1BC41C0D58}"/>
              </a:ext>
            </a:extLst>
          </p:cNvPr>
          <p:cNvSpPr txBox="1"/>
          <p:nvPr/>
        </p:nvSpPr>
        <p:spPr>
          <a:xfrm>
            <a:off x="3894673" y="2625002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KPV III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1F1166-3CE9-BC71-AB4F-DF1B777E118E}"/>
              </a:ext>
            </a:extLst>
          </p:cNvPr>
          <p:cNvSpPr/>
          <p:nvPr/>
        </p:nvSpPr>
        <p:spPr>
          <a:xfrm>
            <a:off x="1370590" y="2566828"/>
            <a:ext cx="909066" cy="454902"/>
          </a:xfrm>
          <a:prstGeom prst="roundRect">
            <a:avLst/>
          </a:prstGeom>
          <a:solidFill>
            <a:srgbClr val="C0E983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B40409-B7DC-3385-DC70-74CE5D5AA298}"/>
              </a:ext>
            </a:extLst>
          </p:cNvPr>
          <p:cNvSpPr txBox="1"/>
          <p:nvPr/>
        </p:nvSpPr>
        <p:spPr>
          <a:xfrm>
            <a:off x="1338267" y="2625002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KPV 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A18B25-381B-3AAE-A19B-7E8AE077767F}"/>
              </a:ext>
            </a:extLst>
          </p:cNvPr>
          <p:cNvSpPr txBox="1"/>
          <p:nvPr/>
        </p:nvSpPr>
        <p:spPr>
          <a:xfrm>
            <a:off x="1441215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2000</a:t>
            </a:r>
            <a:endParaRPr lang="en-US" sz="1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78A747-0CBE-296F-0120-21312A6E54C1}"/>
              </a:ext>
            </a:extLst>
          </p:cNvPr>
          <p:cNvSpPr txBox="1"/>
          <p:nvPr/>
        </p:nvSpPr>
        <p:spPr>
          <a:xfrm>
            <a:off x="2762340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2005</a:t>
            </a:r>
            <a:endParaRPr lang="en-US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7D0F1A-E066-608F-0EC5-5622408D3411}"/>
              </a:ext>
            </a:extLst>
          </p:cNvPr>
          <p:cNvSpPr txBox="1"/>
          <p:nvPr/>
        </p:nvSpPr>
        <p:spPr>
          <a:xfrm>
            <a:off x="4065758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2010</a:t>
            </a:r>
            <a:endParaRPr 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2B37F2-8BCB-A99C-488F-C2633A2AEE04}"/>
              </a:ext>
            </a:extLst>
          </p:cNvPr>
          <p:cNvSpPr txBox="1"/>
          <p:nvPr/>
        </p:nvSpPr>
        <p:spPr>
          <a:xfrm>
            <a:off x="5420304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2015</a:t>
            </a:r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7EEFF-7A1D-F467-E8AD-FDCCAF9F74A8}"/>
              </a:ext>
            </a:extLst>
          </p:cNvPr>
          <p:cNvSpPr txBox="1"/>
          <p:nvPr/>
        </p:nvSpPr>
        <p:spPr>
          <a:xfrm>
            <a:off x="6770944" y="1665413"/>
            <a:ext cx="776599" cy="343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2020</a:t>
            </a:r>
            <a:endParaRPr lang="en-US" sz="14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A57A653-499C-41AE-1215-3CB074E13C81}"/>
              </a:ext>
            </a:extLst>
          </p:cNvPr>
          <p:cNvSpPr/>
          <p:nvPr/>
        </p:nvSpPr>
        <p:spPr>
          <a:xfrm>
            <a:off x="2557605" y="2566828"/>
            <a:ext cx="909066" cy="454902"/>
          </a:xfrm>
          <a:prstGeom prst="roundRect">
            <a:avLst/>
          </a:prstGeom>
          <a:solidFill>
            <a:srgbClr val="00B050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63888C-7820-6101-3C9D-40F5EA79FC83}"/>
              </a:ext>
            </a:extLst>
          </p:cNvPr>
          <p:cNvSpPr txBox="1"/>
          <p:nvPr/>
        </p:nvSpPr>
        <p:spPr>
          <a:xfrm>
            <a:off x="2525282" y="2625002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KPV II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F9C7E4-4737-0622-D81C-A5BB039A630A}"/>
              </a:ext>
            </a:extLst>
          </p:cNvPr>
          <p:cNvSpPr txBox="1"/>
          <p:nvPr/>
        </p:nvSpPr>
        <p:spPr>
          <a:xfrm>
            <a:off x="1261159" y="3235945"/>
            <a:ext cx="1127928" cy="872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$24M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Initiated 2000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B5A910-4F00-DE72-0C12-90F1DA092D43}"/>
              </a:ext>
            </a:extLst>
          </p:cNvPr>
          <p:cNvSpPr txBox="1"/>
          <p:nvPr/>
        </p:nvSpPr>
        <p:spPr>
          <a:xfrm>
            <a:off x="2437212" y="3235945"/>
            <a:ext cx="1149852" cy="872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</a:t>
            </a:r>
            <a:r>
              <a:rPr lang="en-US" sz="1600" b="1" dirty="0">
                <a:solidFill>
                  <a:prstClr val="black"/>
                </a:solidFill>
                <a:latin typeface="Franklin Gothic Book"/>
                <a:cs typeface="DokChampa"/>
              </a:rPr>
              <a:t>67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M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Initiated 2004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8E4BFA-1BA8-8D3C-ABF1-EEF59B56C784}"/>
              </a:ext>
            </a:extLst>
          </p:cNvPr>
          <p:cNvSpPr txBox="1"/>
          <p:nvPr/>
        </p:nvSpPr>
        <p:spPr>
          <a:xfrm>
            <a:off x="295018" y="3235945"/>
            <a:ext cx="1042082" cy="8720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$4M</a:t>
            </a:r>
          </a:p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Initiated 1997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1D07C7-6D1C-A03D-CCD5-41F46E8BFF12}"/>
              </a:ext>
            </a:extLst>
          </p:cNvPr>
          <p:cNvSpPr txBox="1"/>
          <p:nvPr/>
        </p:nvSpPr>
        <p:spPr>
          <a:xfrm>
            <a:off x="272308" y="2625002"/>
            <a:ext cx="1087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Pre-Fund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I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2572B7C-CCF3-0FED-6B18-21A176229BCD}"/>
              </a:ext>
            </a:extLst>
          </p:cNvPr>
          <p:cNvSpPr/>
          <p:nvPr/>
        </p:nvSpPr>
        <p:spPr>
          <a:xfrm>
            <a:off x="5310789" y="4818583"/>
            <a:ext cx="909067" cy="1018269"/>
          </a:xfrm>
          <a:prstGeom prst="roundRect">
            <a:avLst/>
          </a:prstGeom>
          <a:solidFill>
            <a:srgbClr val="1488A1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1C27AEB-5352-81CC-FF13-29169D3554A5}"/>
              </a:ext>
            </a:extLst>
          </p:cNvPr>
          <p:cNvSpPr/>
          <p:nvPr/>
        </p:nvSpPr>
        <p:spPr>
          <a:xfrm>
            <a:off x="6524125" y="4818583"/>
            <a:ext cx="908804" cy="101826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6E3B067-787E-487D-4571-344550BA9390}"/>
              </a:ext>
            </a:extLst>
          </p:cNvPr>
          <p:cNvSpPr/>
          <p:nvPr/>
        </p:nvSpPr>
        <p:spPr>
          <a:xfrm>
            <a:off x="3926996" y="4677654"/>
            <a:ext cx="909066" cy="1159198"/>
          </a:xfrm>
          <a:prstGeom prst="roundRect">
            <a:avLst>
              <a:gd name="adj" fmla="val 17991"/>
            </a:avLst>
          </a:prstGeom>
          <a:solidFill>
            <a:srgbClr val="00A09D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F907E6F-7673-92D2-C1B0-CFBB82371343}"/>
              </a:ext>
            </a:extLst>
          </p:cNvPr>
          <p:cNvSpPr/>
          <p:nvPr/>
        </p:nvSpPr>
        <p:spPr>
          <a:xfrm>
            <a:off x="7837260" y="4335182"/>
            <a:ext cx="908804" cy="150167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346DA4-3261-9911-7B89-6D122159549A}"/>
              </a:ext>
            </a:extLst>
          </p:cNvPr>
          <p:cNvSpPr txBox="1"/>
          <p:nvPr/>
        </p:nvSpPr>
        <p:spPr>
          <a:xfrm>
            <a:off x="7804806" y="5440124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$220M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94B60C6-15A7-166B-0383-04B1969EF60A}"/>
              </a:ext>
            </a:extLst>
          </p:cNvPr>
          <p:cNvSpPr txBox="1"/>
          <p:nvPr/>
        </p:nvSpPr>
        <p:spPr>
          <a:xfrm>
            <a:off x="6491671" y="5440124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$141M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5BE91B8-E8A7-717B-898F-77B63900A8B9}"/>
              </a:ext>
            </a:extLst>
          </p:cNvPr>
          <p:cNvSpPr txBox="1"/>
          <p:nvPr/>
        </p:nvSpPr>
        <p:spPr>
          <a:xfrm>
            <a:off x="5278466" y="5440124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$143M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24D1BB-C49F-C88B-B63E-714A28ACBC51}"/>
              </a:ext>
            </a:extLst>
          </p:cNvPr>
          <p:cNvSpPr txBox="1"/>
          <p:nvPr/>
        </p:nvSpPr>
        <p:spPr>
          <a:xfrm>
            <a:off x="3885042" y="5440124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$159M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A9F8CF6-2DF8-B0F5-9923-A0F92B43A4A2}"/>
              </a:ext>
            </a:extLst>
          </p:cNvPr>
          <p:cNvSpPr/>
          <p:nvPr/>
        </p:nvSpPr>
        <p:spPr>
          <a:xfrm>
            <a:off x="1370590" y="5594688"/>
            <a:ext cx="909066" cy="242164"/>
          </a:xfrm>
          <a:prstGeom prst="roundRect">
            <a:avLst/>
          </a:prstGeom>
          <a:solidFill>
            <a:srgbClr val="C0E983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7780B5-FEB5-34E6-61B1-1A2EFA16D9F4}"/>
              </a:ext>
            </a:extLst>
          </p:cNvPr>
          <p:cNvSpPr txBox="1"/>
          <p:nvPr/>
        </p:nvSpPr>
        <p:spPr>
          <a:xfrm>
            <a:off x="1338267" y="5247617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$24M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736B5AF-58DC-0EC2-A3DE-E87050CF5A43}"/>
              </a:ext>
            </a:extLst>
          </p:cNvPr>
          <p:cNvSpPr/>
          <p:nvPr/>
        </p:nvSpPr>
        <p:spPr>
          <a:xfrm>
            <a:off x="2557605" y="5245769"/>
            <a:ext cx="909066" cy="591083"/>
          </a:xfrm>
          <a:prstGeom prst="roundRect">
            <a:avLst/>
          </a:prstGeom>
          <a:solidFill>
            <a:srgbClr val="00B050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0074F29-0C6F-798E-580F-DD5835EDBA46}"/>
              </a:ext>
            </a:extLst>
          </p:cNvPr>
          <p:cNvSpPr txBox="1"/>
          <p:nvPr/>
        </p:nvSpPr>
        <p:spPr>
          <a:xfrm>
            <a:off x="2525282" y="5440124"/>
            <a:ext cx="9737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$67M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520999-A899-C6AC-6246-9DE866D9B05D}"/>
              </a:ext>
            </a:extLst>
          </p:cNvPr>
          <p:cNvSpPr txBox="1"/>
          <p:nvPr/>
        </p:nvSpPr>
        <p:spPr>
          <a:xfrm>
            <a:off x="272308" y="5440124"/>
            <a:ext cx="1087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$4M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6" name="Left Bracket 65">
            <a:extLst>
              <a:ext uri="{FF2B5EF4-FFF2-40B4-BE49-F238E27FC236}">
                <a16:creationId xmlns:a16="http://schemas.microsoft.com/office/drawing/2014/main" id="{E4E2766D-49CC-9233-5974-B5CE0312FE91}"/>
              </a:ext>
            </a:extLst>
          </p:cNvPr>
          <p:cNvSpPr/>
          <p:nvPr/>
        </p:nvSpPr>
        <p:spPr>
          <a:xfrm rot="5400000">
            <a:off x="6190306" y="7528"/>
            <a:ext cx="239290" cy="5048234"/>
          </a:xfrm>
          <a:prstGeom prst="leftBracke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4BE3A79-A4BF-C203-D218-8069257CE44C}"/>
              </a:ext>
            </a:extLst>
          </p:cNvPr>
          <p:cNvSpPr txBox="1"/>
          <p:nvPr/>
        </p:nvSpPr>
        <p:spPr>
          <a:xfrm>
            <a:off x="4839909" y="2085267"/>
            <a:ext cx="2259898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/>
                <a:ea typeface="+mn-ea"/>
                <a:cs typeface="DokChampa"/>
              </a:rPr>
              <a:t>Active Funds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Franklin Gothic Book"/>
              <a:ea typeface="+mn-ea"/>
              <a:cs typeface="DokChampa"/>
            </a:endParaRPr>
          </a:p>
        </p:txBody>
      </p:sp>
    </p:spTree>
    <p:extLst>
      <p:ext uri="{BB962C8B-B14F-4D97-AF65-F5344CB8AC3E}">
        <p14:creationId xmlns:p14="http://schemas.microsoft.com/office/powerpoint/2010/main" val="248606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0D5F-40DB-5BFB-F8CD-4CD9D2136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5153CE-2DED-F61D-099A-7AC4113BF7E3}"/>
              </a:ext>
            </a:extLst>
          </p:cNvPr>
          <p:cNvSpPr txBox="1"/>
          <p:nvPr/>
        </p:nvSpPr>
        <p:spPr>
          <a:xfrm>
            <a:off x="296870" y="755287"/>
            <a:ext cx="884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cs typeface="DokChampa" panose="020B0604020202020204" pitchFamily="34" charset="-34"/>
              </a:defRPr>
            </a:lvl1pPr>
          </a:lstStyle>
          <a:p>
            <a:r>
              <a:rPr lang="en-US" dirty="0"/>
              <a:t>Executives from across Kaiser Permanente work collaboratively on the Venture Fund Management Committee (VFMC) to provide both governance and insight to the work of KP Ventures.  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26B0CE0-4BF0-8774-7E25-C65C7E0ADF9D}"/>
              </a:ext>
            </a:extLst>
          </p:cNvPr>
          <p:cNvSpPr txBox="1">
            <a:spLocks/>
          </p:cNvSpPr>
          <p:nvPr/>
        </p:nvSpPr>
        <p:spPr>
          <a:xfrm>
            <a:off x="288077" y="265838"/>
            <a:ext cx="8584718" cy="6617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KP Ventures|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Investment Committee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8D9348D7-95D4-0A82-BA58-8E1E396F491D}"/>
              </a:ext>
            </a:extLst>
          </p:cNvPr>
          <p:cNvSpPr txBox="1">
            <a:spLocks/>
          </p:cNvSpPr>
          <p:nvPr/>
        </p:nvSpPr>
        <p:spPr>
          <a:xfrm>
            <a:off x="5343198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DF0F109-FAD5-3CB3-5455-F1156BBD0431}"/>
              </a:ext>
            </a:extLst>
          </p:cNvPr>
          <p:cNvSpPr/>
          <p:nvPr/>
        </p:nvSpPr>
        <p:spPr>
          <a:xfrm rot="16200000">
            <a:off x="836445" y="4120946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BF577C4-FCF8-4434-5D11-7553B374A57A}"/>
              </a:ext>
            </a:extLst>
          </p:cNvPr>
          <p:cNvSpPr/>
          <p:nvPr/>
        </p:nvSpPr>
        <p:spPr>
          <a:xfrm rot="16200000">
            <a:off x="2436515" y="4113872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2382EDB-809B-B3EB-C9EC-A168A011B814}"/>
              </a:ext>
            </a:extLst>
          </p:cNvPr>
          <p:cNvSpPr/>
          <p:nvPr/>
        </p:nvSpPr>
        <p:spPr>
          <a:xfrm rot="16200000">
            <a:off x="7055139" y="1537346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7EF1365-CFCB-299E-C382-FE895FCA044F}"/>
              </a:ext>
            </a:extLst>
          </p:cNvPr>
          <p:cNvSpPr/>
          <p:nvPr/>
        </p:nvSpPr>
        <p:spPr>
          <a:xfrm rot="16200000">
            <a:off x="5539874" y="1537561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35E94E6-B870-4F0B-89F1-092A07F909FF}"/>
              </a:ext>
            </a:extLst>
          </p:cNvPr>
          <p:cNvSpPr/>
          <p:nvPr/>
        </p:nvSpPr>
        <p:spPr>
          <a:xfrm rot="16200000">
            <a:off x="4060819" y="1528448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72F52AF-35F5-A2CB-7701-2EDC18DEB5BD}"/>
              </a:ext>
            </a:extLst>
          </p:cNvPr>
          <p:cNvSpPr/>
          <p:nvPr/>
        </p:nvSpPr>
        <p:spPr>
          <a:xfrm rot="16200000">
            <a:off x="833316" y="1536037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38" name="Picture 37" descr="Chris Grant">
            <a:extLst>
              <a:ext uri="{FF2B5EF4-FFF2-40B4-BE49-F238E27FC236}">
                <a16:creationId xmlns:a16="http://schemas.microsoft.com/office/drawing/2014/main" id="{A2DA6F47-C328-3E7C-08E4-E1AC6CA1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48" r="1874"/>
          <a:stretch/>
        </p:blipFill>
        <p:spPr bwMode="auto">
          <a:xfrm>
            <a:off x="5569907" y="1640340"/>
            <a:ext cx="848194" cy="103328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 Box 19">
            <a:extLst>
              <a:ext uri="{FF2B5EF4-FFF2-40B4-BE49-F238E27FC236}">
                <a16:creationId xmlns:a16="http://schemas.microsoft.com/office/drawing/2014/main" id="{AE7D25C3-8965-8434-0B90-FECF94E20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5418" y="2691291"/>
            <a:ext cx="1424791" cy="73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Chris Grant 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Executive Vice President and Chief Operating Officer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The Permanente Federation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 </a:t>
            </a:r>
          </a:p>
        </p:txBody>
      </p:sp>
      <p:sp>
        <p:nvSpPr>
          <p:cNvPr id="40" name="Text Box 41">
            <a:extLst>
              <a:ext uri="{FF2B5EF4-FFF2-40B4-BE49-F238E27FC236}">
                <a16:creationId xmlns:a16="http://schemas.microsoft.com/office/drawing/2014/main" id="{F334BB20-1979-1055-51C0-BAC6F2BB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98" y="2694035"/>
            <a:ext cx="1538110" cy="75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Nolan Chang, MD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Executive Vice President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The Permanente Federation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Regional Medical Director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Southern California Permanente Medical Group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9991FA-5E1F-2437-0B38-E5B71039E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37" t="269" r="-1022" b="13531"/>
          <a:stretch/>
        </p:blipFill>
        <p:spPr>
          <a:xfrm>
            <a:off x="850794" y="1637427"/>
            <a:ext cx="857082" cy="1029065"/>
          </a:xfrm>
          <a:prstGeom prst="rect">
            <a:avLst/>
          </a:prstGeom>
        </p:spPr>
      </p:pic>
      <p:sp>
        <p:nvSpPr>
          <p:cNvPr id="42" name="Text Box 34">
            <a:extLst>
              <a:ext uri="{FF2B5EF4-FFF2-40B4-BE49-F238E27FC236}">
                <a16:creationId xmlns:a16="http://schemas.microsoft.com/office/drawing/2014/main" id="{1E94A229-D224-FF98-BF6D-5F0B9C50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987" y="2681352"/>
            <a:ext cx="1424791" cy="76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Kevin Hart 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SVP, Strategic Development &amp;Technology, N. California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Kaiser Foundation Hospitals and Health Plan, Inc. 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 </a:t>
            </a:r>
          </a:p>
        </p:txBody>
      </p:sp>
      <p:pic>
        <p:nvPicPr>
          <p:cNvPr id="43" name="Picture 42" descr="kevin-hart">
            <a:extLst>
              <a:ext uri="{FF2B5EF4-FFF2-40B4-BE49-F238E27FC236}">
                <a16:creationId xmlns:a16="http://schemas.microsoft.com/office/drawing/2014/main" id="{74483791-2838-2F7E-6655-07D9120FC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-1" r="10416" b="4197"/>
          <a:stretch/>
        </p:blipFill>
        <p:spPr bwMode="auto">
          <a:xfrm>
            <a:off x="7116520" y="1639052"/>
            <a:ext cx="811021" cy="10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4">
            <a:extLst>
              <a:ext uri="{FF2B5EF4-FFF2-40B4-BE49-F238E27FC236}">
                <a16:creationId xmlns:a16="http://schemas.microsoft.com/office/drawing/2014/main" id="{4695A567-D5CF-DFFB-8899-4454BB4D5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247" y="2693657"/>
            <a:ext cx="1118794" cy="9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Leelawadee" panose="020B0502040204020203" pitchFamily="34" charset="-34"/>
              </a:rPr>
              <a:t>Neil Cowels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prstClr val="black"/>
                </a:solidFill>
                <a:ea typeface="Calibri" panose="020F0502020204030204" pitchFamily="34" charset="0"/>
                <a:cs typeface="Leelawadee"/>
              </a:rPr>
              <a:t>Senior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 Vice President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, Chief Technology Officer</a:t>
            </a: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Kaiser Foundation Hospitals and Health Plan, Inc. </a:t>
            </a:r>
          </a:p>
        </p:txBody>
      </p:sp>
      <p:sp>
        <p:nvSpPr>
          <p:cNvPr id="45" name="Text Box 19">
            <a:extLst>
              <a:ext uri="{FF2B5EF4-FFF2-40B4-BE49-F238E27FC236}">
                <a16:creationId xmlns:a16="http://schemas.microsoft.com/office/drawing/2014/main" id="{DA8348D6-ED00-B5EA-8527-90B1BA8DF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314" y="5267774"/>
            <a:ext cx="1464594" cy="45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Sande Irwin, MD</a:t>
            </a:r>
          </a:p>
          <a:p>
            <a:pPr marL="0" marR="0" lvl="0" indent="0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ea typeface="Calibri" panose="020F0502020204030204" pitchFamily="34" charset="0"/>
                <a:cs typeface="Leelawadee" panose="020B0502040204020203" pitchFamily="34" charset="-34"/>
              </a:rPr>
              <a:t>National Product Counsel, Chair &amp; Physician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Northwest Permanente Medical Group </a:t>
            </a:r>
          </a:p>
        </p:txBody>
      </p:sp>
      <p:sp>
        <p:nvSpPr>
          <p:cNvPr id="46" name="Text Box 19">
            <a:extLst>
              <a:ext uri="{FF2B5EF4-FFF2-40B4-BE49-F238E27FC236}">
                <a16:creationId xmlns:a16="http://schemas.microsoft.com/office/drawing/2014/main" id="{61DE886B-6B9E-A4E5-D8E3-9BE440180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588" y="5268987"/>
            <a:ext cx="1538779" cy="45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Stephanie Ledesma</a:t>
            </a:r>
          </a:p>
          <a:p>
            <a:pPr marL="0" marR="0" lvl="0" indent="0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ea typeface="Calibri" panose="020F0502020204030204" pitchFamily="34" charset="0"/>
                <a:cs typeface="Leelawadee" panose="020B0502040204020203" pitchFamily="34" charset="-34"/>
              </a:rPr>
              <a:t>Senior Vice President, National Health Plan Enablement &amp; Integration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ea typeface="Calibri" panose="020F0502020204030204" pitchFamily="34" charset="0"/>
                <a:cs typeface="Leelawadee" panose="020B0502040204020203" pitchFamily="34" charset="-34"/>
              </a:rPr>
              <a:t>Kaiser Foundation Hospitals and Health Plan, Inc.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DEB11C4-402C-D8D2-2568-FD84247F2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18" t="43121" r="25664" b="21078"/>
          <a:stretch/>
        </p:blipFill>
        <p:spPr bwMode="auto">
          <a:xfrm>
            <a:off x="881048" y="4216053"/>
            <a:ext cx="820692" cy="10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A791B35-A84B-211A-28E9-2012CDCD902D}"/>
              </a:ext>
            </a:extLst>
          </p:cNvPr>
          <p:cNvGrpSpPr/>
          <p:nvPr/>
        </p:nvGrpSpPr>
        <p:grpSpPr>
          <a:xfrm>
            <a:off x="4021960" y="4106526"/>
            <a:ext cx="4331626" cy="1970919"/>
            <a:chOff x="3871810" y="4029191"/>
            <a:chExt cx="4331626" cy="1970919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9015EA82-3C4F-86C2-F4C5-86C6EFC61E56}"/>
                </a:ext>
              </a:extLst>
            </p:cNvPr>
            <p:cNvSpPr/>
            <p:nvPr/>
          </p:nvSpPr>
          <p:spPr>
            <a:xfrm rot="16200000">
              <a:off x="3874054" y="4026947"/>
              <a:ext cx="959500" cy="963988"/>
            </a:xfrm>
            <a:prstGeom prst="triangle">
              <a:avLst>
                <a:gd name="adj" fmla="val 100000"/>
              </a:avLst>
            </a:prstGeom>
            <a:solidFill>
              <a:srgbClr val="4B7FA7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B4A900FF-BD17-7395-CCC2-ED94EA77C6BE}"/>
                </a:ext>
              </a:extLst>
            </p:cNvPr>
            <p:cNvSpPr/>
            <p:nvPr/>
          </p:nvSpPr>
          <p:spPr>
            <a:xfrm rot="16200000">
              <a:off x="6901383" y="4036538"/>
              <a:ext cx="959500" cy="963988"/>
            </a:xfrm>
            <a:prstGeom prst="triangle">
              <a:avLst>
                <a:gd name="adj" fmla="val 100000"/>
              </a:avLst>
            </a:prstGeom>
            <a:solidFill>
              <a:srgbClr val="4B7FA7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D5FDCA98-5936-38A1-33D0-6AAA4221BEAE}"/>
                </a:ext>
              </a:extLst>
            </p:cNvPr>
            <p:cNvSpPr/>
            <p:nvPr/>
          </p:nvSpPr>
          <p:spPr>
            <a:xfrm rot="16200000">
              <a:off x="5372430" y="4037673"/>
              <a:ext cx="959500" cy="963988"/>
            </a:xfrm>
            <a:prstGeom prst="triangle">
              <a:avLst>
                <a:gd name="adj" fmla="val 100000"/>
              </a:avLst>
            </a:prstGeom>
            <a:solidFill>
              <a:srgbClr val="4B7FA7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7" name="Picture 56" descr="New Picture">
              <a:extLst>
                <a:ext uri="{FF2B5EF4-FFF2-40B4-BE49-F238E27FC236}">
                  <a16:creationId xmlns:a16="http://schemas.microsoft.com/office/drawing/2014/main" id="{CF1EE486-4FFC-2432-5B84-5A240A5AB6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779" t="4091" r="15126" b="17468"/>
            <a:stretch/>
          </p:blipFill>
          <p:spPr bwMode="auto">
            <a:xfrm>
              <a:off x="3952037" y="4136345"/>
              <a:ext cx="799540" cy="1000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55076AC5-540A-64C6-B84D-C18B8FB26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3226" y="5174359"/>
              <a:ext cx="1369996" cy="820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68576" bIns="34288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ea typeface="Calibri" panose="020F0502020204030204" pitchFamily="34" charset="0"/>
                  <a:cs typeface="Leelawadee" panose="020B0502040204020203" pitchFamily="34" charset="-34"/>
                </a:rPr>
                <a:t>Thomas Meier</a:t>
              </a:r>
            </a:p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Leelawadee" panose="020B0502040204020203" pitchFamily="34" charset="-34"/>
                </a:rPr>
                <a:t>Senior Vice President and Treasurer</a:t>
              </a:r>
            </a:p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ea typeface="Calibri" panose="020F0502020204030204" pitchFamily="34" charset="0"/>
                  <a:cs typeface="Leelawadee" panose="020B0502040204020203" pitchFamily="34" charset="-34"/>
                </a:rPr>
                <a:t>Kaiser Foundation Hospitals and Health Plan, Inc.</a:t>
              </a:r>
            </a:p>
          </p:txBody>
        </p:sp>
        <p:sp>
          <p:nvSpPr>
            <p:cNvPr id="59" name="Text Box 34">
              <a:extLst>
                <a:ext uri="{FF2B5EF4-FFF2-40B4-BE49-F238E27FC236}">
                  <a16:creationId xmlns:a16="http://schemas.microsoft.com/office/drawing/2014/main" id="{D14D3FC5-064D-0A07-A705-8498C7B24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2001" y="5187879"/>
              <a:ext cx="1241435" cy="72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68576" bIns="34288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ea typeface="Calibri" panose="020F0502020204030204" pitchFamily="34" charset="0"/>
                  <a:cs typeface="Leelawadee" panose="020B0502040204020203" pitchFamily="34" charset="-34"/>
                </a:rPr>
                <a:t>Ken Trauner, MD</a:t>
              </a:r>
            </a:p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Leelawadee" panose="020B0502040204020203" pitchFamily="34" charset="-34"/>
                </a:rPr>
                <a:t>TPMG Innovation Lead &amp; Orthopedic Surgeon </a:t>
              </a:r>
            </a:p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Leelawadee" panose="020B0502040204020203" pitchFamily="34" charset="-34"/>
                </a:rPr>
                <a:t>The Permanente Medical Group</a:t>
              </a:r>
            </a:p>
          </p:txBody>
        </p:sp>
        <p:sp>
          <p:nvSpPr>
            <p:cNvPr id="60" name="Text Box 41">
              <a:extLst>
                <a:ext uri="{FF2B5EF4-FFF2-40B4-BE49-F238E27FC236}">
                  <a16:creationId xmlns:a16="http://schemas.microsoft.com/office/drawing/2014/main" id="{4A1DE906-D102-38C6-96F3-0C5D16ED7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0697" y="5179265"/>
              <a:ext cx="1420306" cy="820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68576" bIns="34288" anchor="t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ea typeface="Calibri" panose="020F0502020204030204" pitchFamily="34" charset="0"/>
                  <a:cs typeface="Leelawadee"/>
                </a:rPr>
                <a:t>Paul Minardi, MD</a:t>
              </a:r>
            </a:p>
            <a:p>
              <a:pPr marL="0" marR="0" lvl="0" indent="0" algn="l" defTabSz="342883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Leelawadee"/>
                </a:rPr>
                <a:t>Executive Vice President &amp; CEO</a:t>
              </a:r>
            </a:p>
            <a:p>
              <a:pPr marL="0" marR="0" lvl="0" indent="0" algn="l" defTabSz="342883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ea typeface="Calibri" panose="020F0502020204030204" pitchFamily="34" charset="0"/>
                  <a:cs typeface="Leelawadee"/>
                </a:rPr>
                <a:t>KP Medical Foundation</a:t>
              </a:r>
            </a:p>
            <a:p>
              <a:pPr marL="0" marR="0" lvl="0" indent="0" algn="l" defTabSz="342874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 descr="Paul Minardi">
              <a:extLst>
                <a:ext uri="{FF2B5EF4-FFF2-40B4-BE49-F238E27FC236}">
                  <a16:creationId xmlns:a16="http://schemas.microsoft.com/office/drawing/2014/main" id="{B13E5220-FD8C-A512-CBAF-6D5061AFFA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9" t="4040" b="9559"/>
            <a:stretch/>
          </p:blipFill>
          <p:spPr bwMode="auto">
            <a:xfrm>
              <a:off x="5430732" y="4134351"/>
              <a:ext cx="803925" cy="991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My Doctor Online | Kenneth Trauner">
              <a:extLst>
                <a:ext uri="{FF2B5EF4-FFF2-40B4-BE49-F238E27FC236}">
                  <a16:creationId xmlns:a16="http://schemas.microsoft.com/office/drawing/2014/main" id="{BCA19DA7-D038-F697-12EA-0C44E19D8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84"/>
            <a:stretch/>
          </p:blipFill>
          <p:spPr bwMode="auto">
            <a:xfrm>
              <a:off x="6962001" y="4130857"/>
              <a:ext cx="825680" cy="1005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C2B8A49-7589-4921-9BE9-AA342DC17E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118" r="16481"/>
          <a:stretch/>
        </p:blipFill>
        <p:spPr>
          <a:xfrm>
            <a:off x="4064011" y="1629220"/>
            <a:ext cx="865650" cy="1029065"/>
          </a:xfrm>
          <a:prstGeom prst="rect">
            <a:avLst/>
          </a:prstGeom>
        </p:spPr>
      </p:pic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55E4142-9559-F128-8133-61D10B444810}"/>
              </a:ext>
            </a:extLst>
          </p:cNvPr>
          <p:cNvSpPr/>
          <p:nvPr/>
        </p:nvSpPr>
        <p:spPr>
          <a:xfrm rot="16200000">
            <a:off x="2488862" y="1524285"/>
            <a:ext cx="959500" cy="963988"/>
          </a:xfrm>
          <a:prstGeom prst="triangle">
            <a:avLst>
              <a:gd name="adj" fmla="val 100000"/>
            </a:avLst>
          </a:prstGeom>
          <a:solidFill>
            <a:srgbClr val="4B7FA7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1" name="Picture 50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D7054B9-2360-D119-5CDB-9FADEFE3C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5796" r="18775" b="21090"/>
          <a:stretch/>
        </p:blipFill>
        <p:spPr>
          <a:xfrm>
            <a:off x="2475001" y="1640396"/>
            <a:ext cx="880502" cy="1029065"/>
          </a:xfrm>
          <a:prstGeom prst="rect">
            <a:avLst/>
          </a:prstGeom>
        </p:spPr>
      </p:pic>
      <p:sp>
        <p:nvSpPr>
          <p:cNvPr id="52" name="Text Box 41">
            <a:extLst>
              <a:ext uri="{FF2B5EF4-FFF2-40B4-BE49-F238E27FC236}">
                <a16:creationId xmlns:a16="http://schemas.microsoft.com/office/drawing/2014/main" id="{ED092283-5816-B449-804D-8F1A9C616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5001" y="2725638"/>
            <a:ext cx="1436538" cy="75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68576" bIns="34288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  <a:cs typeface="Leelawadee"/>
              </a:rPr>
              <a:t>Mary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 Chasko, MD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Chief Information Officer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  <a:p>
            <a:pPr marL="0" marR="0" lvl="0" indent="0" algn="l" defTabSz="34287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ea typeface="Calibri" panose="020F0502020204030204" pitchFamily="34" charset="0"/>
                <a:cs typeface="Leelawadee"/>
              </a:rPr>
              <a:t>Mid-Atlantic Permanente Medical Group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ea typeface="Calibri" panose="020F0502020204030204" pitchFamily="34" charset="0"/>
              <a:cs typeface="Leelawadee" panose="020B0502040204020203" pitchFamily="34" charset="-3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82CD1D4-6CFC-D5CC-FDC1-5CDDD067F0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5180" r="17229" b="17271"/>
          <a:stretch/>
        </p:blipFill>
        <p:spPr bwMode="auto">
          <a:xfrm>
            <a:off x="2451320" y="4207244"/>
            <a:ext cx="845811" cy="995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78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4B1FF-FA8C-57B3-4541-AAEA02C01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ED27B11F-F262-F46E-742E-DAFE03C64806}"/>
              </a:ext>
            </a:extLst>
          </p:cNvPr>
          <p:cNvSpPr txBox="1"/>
          <p:nvPr/>
        </p:nvSpPr>
        <p:spPr>
          <a:xfrm>
            <a:off x="288150" y="755594"/>
            <a:ext cx="817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Many corporate venture funds define themselves along the strategic to financial continuum. KP Ventures seeks to invest in the overlap between strategic and financial.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1DD084F-B335-78FD-3E09-1C0B9F2F8BE3}"/>
              </a:ext>
            </a:extLst>
          </p:cNvPr>
          <p:cNvSpPr txBox="1">
            <a:spLocks/>
          </p:cNvSpPr>
          <p:nvPr/>
        </p:nvSpPr>
        <p:spPr>
          <a:xfrm>
            <a:off x="6895271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E824B4-5B6E-5A9E-EAC2-ED053F3AF1A3}"/>
              </a:ext>
            </a:extLst>
          </p:cNvPr>
          <p:cNvSpPr txBox="1">
            <a:spLocks/>
          </p:cNvSpPr>
          <p:nvPr/>
        </p:nvSpPr>
        <p:spPr>
          <a:xfrm>
            <a:off x="289603" y="272660"/>
            <a:ext cx="7886700" cy="492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Strategic Investing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Purpose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B7FA7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D32E26-9431-7062-E00F-8DEC29F8DE1B}"/>
              </a:ext>
            </a:extLst>
          </p:cNvPr>
          <p:cNvSpPr/>
          <p:nvPr/>
        </p:nvSpPr>
        <p:spPr>
          <a:xfrm>
            <a:off x="4244169" y="1823304"/>
            <a:ext cx="4380068" cy="3959916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9EFBB6D-BBD4-7762-8010-D93E40673ADC}"/>
              </a:ext>
            </a:extLst>
          </p:cNvPr>
          <p:cNvSpPr/>
          <p:nvPr/>
        </p:nvSpPr>
        <p:spPr>
          <a:xfrm>
            <a:off x="478291" y="1823304"/>
            <a:ext cx="4380068" cy="3959916"/>
          </a:xfrm>
          <a:prstGeom prst="ellipse">
            <a:avLst/>
          </a:prstGeom>
          <a:solidFill>
            <a:srgbClr val="006BA6">
              <a:alpha val="6705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B697CB-CF77-4ECF-62C6-D6C0E74BE503}"/>
              </a:ext>
            </a:extLst>
          </p:cNvPr>
          <p:cNvSpPr/>
          <p:nvPr/>
        </p:nvSpPr>
        <p:spPr>
          <a:xfrm>
            <a:off x="1022053" y="2516488"/>
            <a:ext cx="3292544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36402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Strategic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B4AD70-F4F6-C2BB-A598-C910C496EAF1}"/>
              </a:ext>
            </a:extLst>
          </p:cNvPr>
          <p:cNvSpPr/>
          <p:nvPr/>
        </p:nvSpPr>
        <p:spPr>
          <a:xfrm>
            <a:off x="4787931" y="2516488"/>
            <a:ext cx="3292544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36402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Financial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135C4-D3DA-8389-0B3F-CAF272B01FCC}"/>
              </a:ext>
            </a:extLst>
          </p:cNvPr>
          <p:cNvSpPr txBox="1"/>
          <p:nvPr/>
        </p:nvSpPr>
        <p:spPr>
          <a:xfrm>
            <a:off x="841652" y="3009254"/>
            <a:ext cx="3653346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Roboto Light" panose="02000000000000000000" pitchFamily="2" charset="0"/>
                <a:cs typeface="Arial" panose="020B0604020202020204" pitchFamily="34" charset="0"/>
              </a:rPr>
              <a:t>Monitor market disruptions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Inform strategy from emerging technology and models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Identify companies that can accelerate capabilities &amp; growth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9E78F-F425-A1B6-9A53-F3162CB6FDCC}"/>
              </a:ext>
            </a:extLst>
          </p:cNvPr>
          <p:cNvSpPr txBox="1"/>
          <p:nvPr/>
        </p:nvSpPr>
        <p:spPr>
          <a:xfrm>
            <a:off x="4787003" y="3147754"/>
            <a:ext cx="32944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Multiply the money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" pitchFamily="34" charset="0"/>
              </a:rPr>
              <a:t>Diversify sources of return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cs typeface="Arial" pitchFamily="34" charset="0"/>
              </a:rPr>
              <a:t>Leverage insights and assets to generate returns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77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79B1DAB-53ED-E742-AEEB-77D14B0C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2" y="274114"/>
            <a:ext cx="7886700" cy="436516"/>
          </a:xfrm>
        </p:spPr>
        <p:txBody>
          <a:bodyPr anchor="t">
            <a:noAutofit/>
          </a:bodyPr>
          <a:lstStyle/>
          <a:p>
            <a:r>
              <a:rPr lang="en-US" sz="3000" dirty="0"/>
              <a:t>Strategic Investing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| </a:t>
            </a:r>
            <a:r>
              <a:rPr lang="en-US" sz="3000" dirty="0">
                <a:solidFill>
                  <a:prstClr val="white">
                    <a:lumMod val="50000"/>
                  </a:prstClr>
                </a:solidFill>
                <a:latin typeface="Franklin Gothic Medium" panose="020B0603020102020204"/>
                <a:cs typeface="DokChampa" panose="020B0604020202020204" pitchFamily="34" charset="-34"/>
              </a:rPr>
              <a:t>Strategic Value</a:t>
            </a:r>
            <a:endParaRPr lang="en-US" sz="3000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762FDBD6-AA96-304A-BBFD-FC8A7F08A993}"/>
              </a:ext>
            </a:extLst>
          </p:cNvPr>
          <p:cNvSpPr txBox="1">
            <a:spLocks/>
          </p:cNvSpPr>
          <p:nvPr/>
        </p:nvSpPr>
        <p:spPr>
          <a:xfrm>
            <a:off x="7750592" y="9258674"/>
            <a:ext cx="1542968" cy="273829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342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75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342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755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278C7-C018-6F25-DAC1-00C0F9AFA213}"/>
              </a:ext>
            </a:extLst>
          </p:cNvPr>
          <p:cNvSpPr txBox="1"/>
          <p:nvPr/>
        </p:nvSpPr>
        <p:spPr>
          <a:xfrm>
            <a:off x="376414" y="3873959"/>
            <a:ext cx="254621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Advance team for market disruptions and innovation opportunities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Explore new models to inform future strategy and approaches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E9EAA5-80E9-DE1B-FE39-8E31EC283BFE}"/>
              </a:ext>
            </a:extLst>
          </p:cNvPr>
          <p:cNvSpPr txBox="1"/>
          <p:nvPr/>
        </p:nvSpPr>
        <p:spPr>
          <a:xfrm>
            <a:off x="3254212" y="3873959"/>
            <a:ext cx="256679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Evolve vendor relationship into strategic partnership where appropriate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Enhance communication to advance the goals of both organizations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7162FB-54AC-52FC-B8BA-D4AE6B055FB3}"/>
              </a:ext>
            </a:extLst>
          </p:cNvPr>
          <p:cNvSpPr txBox="1"/>
          <p:nvPr/>
        </p:nvSpPr>
        <p:spPr>
          <a:xfrm>
            <a:off x="6092210" y="3873959"/>
            <a:ext cx="2546216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Leverage expertise and assets to drive the innovations we need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Influence and accelerate the innovation we want to see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B94C89-66D8-1CF8-2C7B-7C69725F0D77}"/>
              </a:ext>
            </a:extLst>
          </p:cNvPr>
          <p:cNvSpPr txBox="1"/>
          <p:nvPr/>
        </p:nvSpPr>
        <p:spPr>
          <a:xfrm>
            <a:off x="-268703" y="972063"/>
            <a:ext cx="31851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Align Strategic Interest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67D6AEED-6804-34BE-3384-5E72B69D9F9E}"/>
              </a:ext>
            </a:extLst>
          </p:cNvPr>
          <p:cNvSpPr/>
          <p:nvPr/>
        </p:nvSpPr>
        <p:spPr>
          <a:xfrm>
            <a:off x="5188753" y="1959159"/>
            <a:ext cx="3577774" cy="1030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447ADE1-4C54-2745-2AE6-33AFF88FEA30}"/>
              </a:ext>
            </a:extLst>
          </p:cNvPr>
          <p:cNvSpPr/>
          <p:nvPr/>
        </p:nvSpPr>
        <p:spPr>
          <a:xfrm>
            <a:off x="2313375" y="1957389"/>
            <a:ext cx="3893152" cy="1032348"/>
          </a:xfrm>
          <a:prstGeom prst="homePlate">
            <a:avLst/>
          </a:prstGeom>
          <a:solidFill>
            <a:srgbClr val="1488A1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EBF976C-3D0D-30AD-72B8-56CDACFB31C6}"/>
              </a:ext>
            </a:extLst>
          </p:cNvPr>
          <p:cNvSpPr/>
          <p:nvPr/>
        </p:nvSpPr>
        <p:spPr>
          <a:xfrm>
            <a:off x="318691" y="1957391"/>
            <a:ext cx="3023200" cy="1032348"/>
          </a:xfrm>
          <a:prstGeom prst="homePlate">
            <a:avLst/>
          </a:prstGeom>
          <a:solidFill>
            <a:srgbClr val="00A09D"/>
          </a:solidFill>
          <a:ln>
            <a:solidFill>
              <a:srgbClr val="00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313524-97BF-9485-E0AE-E5E75111DD00}"/>
              </a:ext>
            </a:extLst>
          </p:cNvPr>
          <p:cNvSpPr txBox="1"/>
          <p:nvPr/>
        </p:nvSpPr>
        <p:spPr>
          <a:xfrm>
            <a:off x="404989" y="2155785"/>
            <a:ext cx="238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Sense Market Disruptions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58C10-E094-B4B8-48D4-9FC9F33B02DD}"/>
              </a:ext>
            </a:extLst>
          </p:cNvPr>
          <p:cNvSpPr txBox="1"/>
          <p:nvPr/>
        </p:nvSpPr>
        <p:spPr>
          <a:xfrm>
            <a:off x="3312298" y="2155785"/>
            <a:ext cx="256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Deepen Key Relationships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996D75-36AF-797F-CCEC-C72297224A90}"/>
              </a:ext>
            </a:extLst>
          </p:cNvPr>
          <p:cNvSpPr txBox="1"/>
          <p:nvPr/>
        </p:nvSpPr>
        <p:spPr>
          <a:xfrm>
            <a:off x="6020691" y="2155785"/>
            <a:ext cx="2509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Influence Market Changes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60C8C-4FB0-CAEB-EC9D-56F4D0D522B7}"/>
              </a:ext>
            </a:extLst>
          </p:cNvPr>
          <p:cNvSpPr txBox="1"/>
          <p:nvPr/>
        </p:nvSpPr>
        <p:spPr>
          <a:xfrm>
            <a:off x="276225" y="739241"/>
            <a:ext cx="8273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KP Ventures has the opportunity to enhance the bidirectional exchange between KP and innovation/venture capital world.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9EE6C-2807-C8CC-A20C-715A0910CC72}"/>
              </a:ext>
            </a:extLst>
          </p:cNvPr>
          <p:cNvSpPr txBox="1"/>
          <p:nvPr/>
        </p:nvSpPr>
        <p:spPr>
          <a:xfrm>
            <a:off x="221257" y="3104293"/>
            <a:ext cx="273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Invest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/>
                <a:cs typeface="Arial" pitchFamily="34" charset="0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s Need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Book" panose="020B0503020102020204"/>
                <a:cs typeface="Arial" pitchFamily="34" charset="0"/>
              </a:rPr>
              <a:t>Emerging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Franklin Gothic Book" panose="020B0503020102020204"/>
              <a:ea typeface="+mn-ea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23BE52-67C4-5DF5-7E1B-53BCD08A715A}"/>
              </a:ext>
            </a:extLst>
          </p:cNvPr>
          <p:cNvSpPr txBox="1"/>
          <p:nvPr/>
        </p:nvSpPr>
        <p:spPr>
          <a:xfrm>
            <a:off x="3203761" y="3104293"/>
            <a:ext cx="273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Invest Alongside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KP Relationships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DD585-A48A-BB83-EFA0-8072890E3231}"/>
              </a:ext>
            </a:extLst>
          </p:cNvPr>
          <p:cNvSpPr txBox="1"/>
          <p:nvPr/>
        </p:nvSpPr>
        <p:spPr>
          <a:xfrm>
            <a:off x="6167724" y="3104293"/>
            <a:ext cx="2319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itchFamily="34" charset="0"/>
              </a:rPr>
              <a:t>Invest to Drive the Market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B6EB30D-3F59-2376-CB04-2412010858C8}"/>
              </a:ext>
            </a:extLst>
          </p:cNvPr>
          <p:cNvSpPr txBox="1">
            <a:spLocks/>
          </p:cNvSpPr>
          <p:nvPr/>
        </p:nvSpPr>
        <p:spPr>
          <a:xfrm>
            <a:off x="6895271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19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AB7AA-9266-E0D1-BFAA-56092D9D1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72056FE4-5EE1-34D6-1EBD-18F2423CDB74}"/>
              </a:ext>
            </a:extLst>
          </p:cNvPr>
          <p:cNvSpPr txBox="1"/>
          <p:nvPr/>
        </p:nvSpPr>
        <p:spPr>
          <a:xfrm>
            <a:off x="288150" y="755594"/>
            <a:ext cx="8172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KP has 2 separate approaches to venture investing. KP Ventures has had a consistent investment approach over six funds. The strategic investments are more varied and recent.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 panose="020B0604020202020204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5A77EF-AC92-28DB-F9E6-2660F29631F0}"/>
              </a:ext>
            </a:extLst>
          </p:cNvPr>
          <p:cNvSpPr txBox="1"/>
          <p:nvPr/>
        </p:nvSpPr>
        <p:spPr>
          <a:xfrm>
            <a:off x="744591" y="2360285"/>
            <a:ext cx="3522847" cy="36661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Structure: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Traditional fund structure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Amount: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$15-20M per investment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Stage: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Series A to Growth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Rights: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Minority ownership,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b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oard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director/observer, information rights</a:t>
            </a:r>
            <a:endParaRPr lang="en-US" sz="1600" dirty="0">
              <a:solidFill>
                <a:srgbClr val="000000"/>
              </a:solidFill>
              <a:latin typeface="Franklin Gothic Book" panose="020B0503020102020204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Relationship: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KP relationship not required nor guaranteed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Franklin Gothic Book" panose="020B0503020102020204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Portfolio Size: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24 companies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DC6A68-BBF4-039E-08AE-2BB55141D4D0}"/>
              </a:ext>
            </a:extLst>
          </p:cNvPr>
          <p:cNvSpPr/>
          <p:nvPr/>
        </p:nvSpPr>
        <p:spPr>
          <a:xfrm>
            <a:off x="396720" y="1815856"/>
            <a:ext cx="3968338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36402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KP Ventures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836E736-10FD-1228-36F8-BA57D5E43BEC}"/>
              </a:ext>
            </a:extLst>
          </p:cNvPr>
          <p:cNvSpPr txBox="1">
            <a:spLocks/>
          </p:cNvSpPr>
          <p:nvPr/>
        </p:nvSpPr>
        <p:spPr>
          <a:xfrm>
            <a:off x="6895271" y="6291307"/>
            <a:ext cx="20574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DDE84-A7F9-42DE-806E-0743BC4EB14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29D87B-3709-B714-9A37-10442DE0A04C}"/>
              </a:ext>
            </a:extLst>
          </p:cNvPr>
          <p:cNvSpPr txBox="1">
            <a:spLocks/>
          </p:cNvSpPr>
          <p:nvPr/>
        </p:nvSpPr>
        <p:spPr>
          <a:xfrm>
            <a:off x="289603" y="272660"/>
            <a:ext cx="7886700" cy="492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B7FA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B7FA7"/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+mj-cs"/>
              </a:rPr>
              <a:t>KP Investing 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Franklin Gothic Medium" panose="020B0603020102020204"/>
                <a:ea typeface="+mj-ea"/>
                <a:cs typeface="DokChampa" panose="020B0604020202020204" pitchFamily="34" charset="-34"/>
              </a:rPr>
              <a:t>Approach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B7FA7"/>
              </a:solidFill>
              <a:effectLst/>
              <a:uLnTx/>
              <a:uFillTx/>
              <a:latin typeface="Franklin Gothic Medium" panose="020B0603020102020204"/>
              <a:ea typeface="+mj-ea"/>
              <a:cs typeface="+mj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2C672E-7E13-15B3-9AB6-2C8748DB3B1D}"/>
              </a:ext>
            </a:extLst>
          </p:cNvPr>
          <p:cNvSpPr/>
          <p:nvPr/>
        </p:nvSpPr>
        <p:spPr>
          <a:xfrm>
            <a:off x="457918" y="2161826"/>
            <a:ext cx="3845942" cy="3815456"/>
          </a:xfrm>
          <a:prstGeom prst="roundRect">
            <a:avLst/>
          </a:prstGeom>
          <a:noFill/>
          <a:ln w="28575">
            <a:solidFill>
              <a:srgbClr val="4276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BCB13-D391-21D2-6509-5C87AEC25055}"/>
              </a:ext>
            </a:extLst>
          </p:cNvPr>
          <p:cNvSpPr/>
          <p:nvPr/>
        </p:nvSpPr>
        <p:spPr>
          <a:xfrm>
            <a:off x="4602957" y="1815856"/>
            <a:ext cx="3968338" cy="30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36402" rtl="0" eaLnBrk="1" fontAlgn="auto" latinLnBrk="0" hangingPunct="1">
              <a:lnSpc>
                <a:spcPts val="1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Franklin Gothic Book" panose="020B0503020102020204"/>
                <a:ea typeface="Roboto Light" panose="02000000000000000000" pitchFamily="2" charset="0"/>
                <a:cs typeface="+mn-cs"/>
              </a:rPr>
              <a:t>Strategic Investments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C5311-4E51-2949-739F-669C903B873F}"/>
              </a:ext>
            </a:extLst>
          </p:cNvPr>
          <p:cNvSpPr txBox="1"/>
          <p:nvPr/>
        </p:nvSpPr>
        <p:spPr>
          <a:xfrm>
            <a:off x="4950828" y="2360285"/>
            <a:ext cx="3522847" cy="36661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Structure: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Balance sheet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Amount: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$20-200M per investment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Stage: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Seed to Growth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Rights: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Minority, majority and JV, </a:t>
            </a:r>
            <a:r>
              <a:rPr lang="en-US" sz="1600" dirty="0">
                <a:solidFill>
                  <a:srgbClr val="000000"/>
                </a:solidFill>
                <a:latin typeface="Franklin Gothic Book" panose="020B0503020102020204"/>
                <a:cs typeface="DokChampa"/>
              </a:rPr>
              <a:t>b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oard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director/observer, information rights</a:t>
            </a:r>
            <a:endParaRPr lang="en-US" sz="1600" dirty="0">
              <a:solidFill>
                <a:srgbClr val="000000"/>
              </a:solidFill>
              <a:latin typeface="Franklin Gothic Book" panose="020B0503020102020204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Relationship: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KP operational need, significant operational integration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solidFill>
                <a:srgbClr val="000000"/>
              </a:solidFill>
              <a:latin typeface="Franklin Gothic Book" panose="020B0503020102020204"/>
              <a:cs typeface="DokChampa"/>
            </a:endParaRP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Portfolio Size: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DokChampa"/>
              </a:rPr>
              <a:t> 4</a:t>
            </a:r>
          </a:p>
          <a:p>
            <a:pPr marL="0" marR="0" lvl="0" indent="0" algn="l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+mn-ea"/>
              <a:cs typeface="DokChampa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318B-9560-60B7-3EAF-0AED80692485}"/>
              </a:ext>
            </a:extLst>
          </p:cNvPr>
          <p:cNvSpPr/>
          <p:nvPr/>
        </p:nvSpPr>
        <p:spPr>
          <a:xfrm>
            <a:off x="4664155" y="2161826"/>
            <a:ext cx="3845942" cy="3815455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18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PV Template 1">
      <a:dk1>
        <a:srgbClr val="000000"/>
      </a:dk1>
      <a:lt1>
        <a:srgbClr val="FFFFFF"/>
      </a:lt1>
      <a:dk2>
        <a:srgbClr val="FEFFFF"/>
      </a:dk2>
      <a:lt2>
        <a:srgbClr val="FEFFFF"/>
      </a:lt2>
      <a:accent1>
        <a:srgbClr val="4B7FA7"/>
      </a:accent1>
      <a:accent2>
        <a:srgbClr val="006BA6"/>
      </a:accent2>
      <a:accent3>
        <a:srgbClr val="1891AB"/>
      </a:accent3>
      <a:accent4>
        <a:srgbClr val="00A09C"/>
      </a:accent4>
      <a:accent5>
        <a:srgbClr val="5268A4"/>
      </a:accent5>
      <a:accent6>
        <a:srgbClr val="404040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FMC Off-site_ABR Slides_050319" id="{D4969406-E360-4BF8-AAC0-442EC45AA552}" vid="{E8256559-AAB8-4C15-871E-4729671D0421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PV Presentation Template v2" id="{2C3AF2CB-69D2-6645-B8C2-03C0F82B90B8}" vid="{90CE82B5-7101-594A-AC13-47655D80AE73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103EBC4DDAB746B90B365956DD39E7" ma:contentTypeVersion="14" ma:contentTypeDescription="Create a new document." ma:contentTypeScope="" ma:versionID="dd972a4103ce3afceda68a4236870b76">
  <xsd:schema xmlns:xsd="http://www.w3.org/2001/XMLSchema" xmlns:xs="http://www.w3.org/2001/XMLSchema" xmlns:p="http://schemas.microsoft.com/office/2006/metadata/properties" xmlns:ns2="1b65d15f-bc4e-4c00-a052-0c5bcdcca02f" xmlns:ns3="482580b6-06ac-420c-b4a8-5cec141254fe" targetNamespace="http://schemas.microsoft.com/office/2006/metadata/properties" ma:root="true" ma:fieldsID="a794c351a751a454df2ada25bdb361de" ns2:_="" ns3:_="">
    <xsd:import namespace="1b65d15f-bc4e-4c00-a052-0c5bcdcca02f"/>
    <xsd:import namespace="482580b6-06ac-420c-b4a8-5cec1412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5d15f-bc4e-4c00-a052-0c5bcdcca0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939d2e3-0d25-4ce8-a69e-67ae6fa729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580b6-06ac-420c-b4a8-5cec141254f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f894172-a359-48a1-a584-142d39fa8a61}" ma:internalName="TaxCatchAll" ma:showField="CatchAllData" ma:web="482580b6-06ac-420c-b4a8-5cec141254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1b65d15f-bc4e-4c00-a052-0c5bcdcca02f" xsi:nil="true"/>
    <TaxCatchAll xmlns="482580b6-06ac-420c-b4a8-5cec141254fe" xsi:nil="true"/>
    <lcf76f155ced4ddcb4097134ff3c332f xmlns="1b65d15f-bc4e-4c00-a052-0c5bcdcca02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35A1EB-31FC-4923-8803-BCA936AD5122}"/>
</file>

<file path=customXml/itemProps2.xml><?xml version="1.0" encoding="utf-8"?>
<ds:datastoreItem xmlns:ds="http://schemas.openxmlformats.org/officeDocument/2006/customXml" ds:itemID="{58D53C1F-F338-4365-9CFF-A6D72D018D21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aae6e9b0-040e-407f-aef4-9a465eef00d6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97fbfb1b-80ab-4f6d-90cf-0b9b58d3dbf0"/>
  </ds:schemaRefs>
</ds:datastoreItem>
</file>

<file path=customXml/itemProps3.xml><?xml version="1.0" encoding="utf-8"?>
<ds:datastoreItem xmlns:ds="http://schemas.openxmlformats.org/officeDocument/2006/customXml" ds:itemID="{93525F10-47F1-4530-BED3-0044CD6634C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f8a7bc4-e337-47a5-a0fc-0d512c0e05f1}" enabled="0" method="" siteId="{3f8a7bc4-e337-47a5-a0fc-0d512c0e05f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VFMC Off-site_ABR Slides_050319</Template>
  <TotalTime>44179</TotalTime>
  <Words>1953</Words>
  <Application>Microsoft Office PowerPoint</Application>
  <PresentationFormat>On-screen Show (4:3)</PresentationFormat>
  <Paragraphs>349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Franklin Gothic Book</vt:lpstr>
      <vt:lpstr>Franklin Gothic Medium</vt:lpstr>
      <vt:lpstr>Roboto Light</vt:lpstr>
      <vt:lpstr>Office Theme</vt:lpstr>
      <vt:lpstr>2_Custom Design</vt:lpstr>
      <vt:lpstr>Custom Design</vt:lpstr>
      <vt:lpstr>1_Custom Design</vt:lpstr>
      <vt:lpstr>4_Office Theme</vt:lpstr>
      <vt:lpstr>PowerPoint Presentation</vt:lpstr>
      <vt:lpstr>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Investing | Strategic Value</vt:lpstr>
      <vt:lpstr>PowerPoint Presentation</vt:lpstr>
      <vt:lpstr>PowerPoint Presentation</vt:lpstr>
      <vt:lpstr>PowerPoint Presentation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Lessons Learned</vt:lpstr>
      <vt:lpstr>Strategic Investing | AI Lessons Learned</vt:lpstr>
      <vt:lpstr>Moving Forward| Last Year</vt:lpstr>
      <vt:lpstr>Moving Forward| Now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VFMC Annual Meeting</dc:title>
  <dc:creator>Elizabeth Rockett</dc:creator>
  <cp:lastModifiedBy>Amy B Raimundo</cp:lastModifiedBy>
  <cp:revision>477</cp:revision>
  <cp:lastPrinted>2024-07-16T00:07:36Z</cp:lastPrinted>
  <dcterms:created xsi:type="dcterms:W3CDTF">2019-05-03T22:37:33Z</dcterms:created>
  <dcterms:modified xsi:type="dcterms:W3CDTF">2026-05-13T14:48:27Z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4355100.00000000</vt:lpwstr>
  </property>
  <property fmtid="{D5CDD505-2E9C-101B-9397-08002B2CF9AE}" pid="3" name="ContentTypeId">
    <vt:lpwstr>0x0101000B103EBC4DDAB746B90B365956DD39E7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